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7" r:id="rId6"/>
    <p:sldId id="258" r:id="rId7"/>
    <p:sldId id="259" r:id="rId8"/>
    <p:sldId id="260" r:id="rId9"/>
    <p:sldId id="283" r:id="rId10"/>
    <p:sldId id="263" r:id="rId11"/>
    <p:sldId id="265" r:id="rId12"/>
    <p:sldId id="32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B8BF"/>
    <a:srgbClr val="5869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6314DD-ADE7-49EA-A2EB-9DE2A991C1CB}" v="115" dt="2022-10-10T13:41:11.2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17" autoAdjust="0"/>
  </p:normalViewPr>
  <p:slideViewPr>
    <p:cSldViewPr snapToGrid="0">
      <p:cViewPr varScale="1">
        <p:scale>
          <a:sx n="66" d="100"/>
          <a:sy n="66" d="100"/>
        </p:scale>
        <p:origin x="668" y="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dhav, Pratik" userId="162a5fcf-93d8-4e52-a33b-94c64dc43bd0" providerId="ADAL" clId="{B26314DD-ADE7-49EA-A2EB-9DE2A991C1CB}"/>
    <pc:docChg chg="undo custSel addSld delSld modSld sldOrd">
      <pc:chgData name="Jadhav, Pratik" userId="162a5fcf-93d8-4e52-a33b-94c64dc43bd0" providerId="ADAL" clId="{B26314DD-ADE7-49EA-A2EB-9DE2A991C1CB}" dt="2022-10-10T13:41:11.187" v="2702"/>
      <pc:docMkLst>
        <pc:docMk/>
      </pc:docMkLst>
      <pc:sldChg chg="delSp modSp mod modAnim">
        <pc:chgData name="Jadhav, Pratik" userId="162a5fcf-93d8-4e52-a33b-94c64dc43bd0" providerId="ADAL" clId="{B26314DD-ADE7-49EA-A2EB-9DE2A991C1CB}" dt="2022-10-07T12:42:59.317" v="2675" actId="478"/>
        <pc:sldMkLst>
          <pc:docMk/>
          <pc:sldMk cId="744007362" sldId="257"/>
        </pc:sldMkLst>
        <pc:spChg chg="del">
          <ac:chgData name="Jadhav, Pratik" userId="162a5fcf-93d8-4e52-a33b-94c64dc43bd0" providerId="ADAL" clId="{B26314DD-ADE7-49EA-A2EB-9DE2A991C1CB}" dt="2022-10-07T12:42:59.317" v="2675" actId="478"/>
          <ac:spMkLst>
            <pc:docMk/>
            <pc:sldMk cId="744007362" sldId="257"/>
            <ac:spMk id="3" creationId="{7C7F794E-8D8D-4E1B-9A9D-F5A6A9E31FF9}"/>
          </ac:spMkLst>
        </pc:spChg>
        <pc:spChg chg="del mod">
          <ac:chgData name="Jadhav, Pratik" userId="162a5fcf-93d8-4e52-a33b-94c64dc43bd0" providerId="ADAL" clId="{B26314DD-ADE7-49EA-A2EB-9DE2A991C1CB}" dt="2022-10-07T12:42:56.050" v="2674" actId="478"/>
          <ac:spMkLst>
            <pc:docMk/>
            <pc:sldMk cId="744007362" sldId="257"/>
            <ac:spMk id="4" creationId="{97DA5921-BFDC-41F2-85DA-24C802F282CD}"/>
          </ac:spMkLst>
        </pc:spChg>
      </pc:sldChg>
      <pc:sldChg chg="addSp delSp modSp mod modAnim">
        <pc:chgData name="Jadhav, Pratik" userId="162a5fcf-93d8-4e52-a33b-94c64dc43bd0" providerId="ADAL" clId="{B26314DD-ADE7-49EA-A2EB-9DE2A991C1CB}" dt="2022-10-07T12:47:05.994" v="2690"/>
        <pc:sldMkLst>
          <pc:docMk/>
          <pc:sldMk cId="660747551" sldId="258"/>
        </pc:sldMkLst>
        <pc:spChg chg="del">
          <ac:chgData name="Jadhav, Pratik" userId="162a5fcf-93d8-4e52-a33b-94c64dc43bd0" providerId="ADAL" clId="{B26314DD-ADE7-49EA-A2EB-9DE2A991C1CB}" dt="2022-10-07T12:43:05.570" v="2676" actId="478"/>
          <ac:spMkLst>
            <pc:docMk/>
            <pc:sldMk cId="660747551" sldId="258"/>
            <ac:spMk id="4" creationId="{69C484AE-32AC-478C-80FE-FD9EA56A8CC0}"/>
          </ac:spMkLst>
        </pc:spChg>
        <pc:spChg chg="del">
          <ac:chgData name="Jadhav, Pratik" userId="162a5fcf-93d8-4e52-a33b-94c64dc43bd0" providerId="ADAL" clId="{B26314DD-ADE7-49EA-A2EB-9DE2A991C1CB}" dt="2022-10-07T12:43:10.337" v="2677" actId="478"/>
          <ac:spMkLst>
            <pc:docMk/>
            <pc:sldMk cId="660747551" sldId="258"/>
            <ac:spMk id="5" creationId="{DE6AF1E4-56E5-40D1-BBF3-E946721384C3}"/>
          </ac:spMkLst>
        </pc:spChg>
        <pc:spChg chg="add mod">
          <ac:chgData name="Jadhav, Pratik" userId="162a5fcf-93d8-4e52-a33b-94c64dc43bd0" providerId="ADAL" clId="{B26314DD-ADE7-49EA-A2EB-9DE2A991C1CB}" dt="2022-10-07T12:34:34.851" v="2613" actId="571"/>
          <ac:spMkLst>
            <pc:docMk/>
            <pc:sldMk cId="660747551" sldId="258"/>
            <ac:spMk id="15" creationId="{A2354708-B2C8-4C93-9BA4-A1AB4BCC0555}"/>
          </ac:spMkLst>
        </pc:spChg>
        <pc:spChg chg="add mod">
          <ac:chgData name="Jadhav, Pratik" userId="162a5fcf-93d8-4e52-a33b-94c64dc43bd0" providerId="ADAL" clId="{B26314DD-ADE7-49EA-A2EB-9DE2A991C1CB}" dt="2022-10-07T12:34:34.851" v="2613" actId="571"/>
          <ac:spMkLst>
            <pc:docMk/>
            <pc:sldMk cId="660747551" sldId="258"/>
            <ac:spMk id="16" creationId="{BB22679A-F866-4952-A1A7-BCDD32D2D62D}"/>
          </ac:spMkLst>
        </pc:spChg>
        <pc:spChg chg="mod">
          <ac:chgData name="Jadhav, Pratik" userId="162a5fcf-93d8-4e52-a33b-94c64dc43bd0" providerId="ADAL" clId="{B26314DD-ADE7-49EA-A2EB-9DE2A991C1CB}" dt="2022-10-07T12:32:40.111" v="2603" actId="20577"/>
          <ac:spMkLst>
            <pc:docMk/>
            <pc:sldMk cId="660747551" sldId="258"/>
            <ac:spMk id="36" creationId="{E729BB73-6CD7-44AA-A8FE-669B7271B5B8}"/>
          </ac:spMkLst>
        </pc:spChg>
        <pc:picChg chg="add mod">
          <ac:chgData name="Jadhav, Pratik" userId="162a5fcf-93d8-4e52-a33b-94c64dc43bd0" providerId="ADAL" clId="{B26314DD-ADE7-49EA-A2EB-9DE2A991C1CB}" dt="2022-10-07T12:34:34.851" v="2613" actId="571"/>
          <ac:picMkLst>
            <pc:docMk/>
            <pc:sldMk cId="660747551" sldId="258"/>
            <ac:picMk id="17" creationId="{A74EAFF1-3510-41DB-A7CA-5AA21466090D}"/>
          </ac:picMkLst>
        </pc:picChg>
      </pc:sldChg>
      <pc:sldChg chg="addSp delSp modSp mod ord modAnim">
        <pc:chgData name="Jadhav, Pratik" userId="162a5fcf-93d8-4e52-a33b-94c64dc43bd0" providerId="ADAL" clId="{B26314DD-ADE7-49EA-A2EB-9DE2A991C1CB}" dt="2022-10-07T12:43:30.537" v="2679" actId="478"/>
        <pc:sldMkLst>
          <pc:docMk/>
          <pc:sldMk cId="1861975649" sldId="259"/>
        </pc:sldMkLst>
        <pc:spChg chg="del">
          <ac:chgData name="Jadhav, Pratik" userId="162a5fcf-93d8-4e52-a33b-94c64dc43bd0" providerId="ADAL" clId="{B26314DD-ADE7-49EA-A2EB-9DE2A991C1CB}" dt="2022-10-07T10:54:05.475" v="2" actId="478"/>
          <ac:spMkLst>
            <pc:docMk/>
            <pc:sldMk cId="1861975649" sldId="259"/>
            <ac:spMk id="4" creationId="{24BCFDDC-0123-4F38-A130-41DA14797549}"/>
          </ac:spMkLst>
        </pc:spChg>
        <pc:spChg chg="del mod">
          <ac:chgData name="Jadhav, Pratik" userId="162a5fcf-93d8-4e52-a33b-94c64dc43bd0" providerId="ADAL" clId="{B26314DD-ADE7-49EA-A2EB-9DE2A991C1CB}" dt="2022-10-07T12:43:30.537" v="2679" actId="478"/>
          <ac:spMkLst>
            <pc:docMk/>
            <pc:sldMk cId="1861975649" sldId="259"/>
            <ac:spMk id="5" creationId="{7D6268C4-FA36-44D9-B49A-C2B51810F39C}"/>
          </ac:spMkLst>
        </pc:spChg>
        <pc:spChg chg="add del mod">
          <ac:chgData name="Jadhav, Pratik" userId="162a5fcf-93d8-4e52-a33b-94c64dc43bd0" providerId="ADAL" clId="{B26314DD-ADE7-49EA-A2EB-9DE2A991C1CB}" dt="2022-10-07T10:54:00.547" v="1" actId="478"/>
          <ac:spMkLst>
            <pc:docMk/>
            <pc:sldMk cId="1861975649" sldId="259"/>
            <ac:spMk id="6" creationId="{278B5BB7-E729-42F8-B61E-A0A25A04D595}"/>
          </ac:spMkLst>
        </pc:spChg>
        <pc:spChg chg="mod">
          <ac:chgData name="Jadhav, Pratik" userId="162a5fcf-93d8-4e52-a33b-94c64dc43bd0" providerId="ADAL" clId="{B26314DD-ADE7-49EA-A2EB-9DE2A991C1CB}" dt="2022-10-07T12:35:13.056" v="2616" actId="113"/>
          <ac:spMkLst>
            <pc:docMk/>
            <pc:sldMk cId="1861975649" sldId="259"/>
            <ac:spMk id="16" creationId="{812B1988-DF3B-414E-BEB4-BDE3F33E67A9}"/>
          </ac:spMkLst>
        </pc:spChg>
        <pc:spChg chg="mod">
          <ac:chgData name="Jadhav, Pratik" userId="162a5fcf-93d8-4e52-a33b-94c64dc43bd0" providerId="ADAL" clId="{B26314DD-ADE7-49EA-A2EB-9DE2A991C1CB}" dt="2022-10-07T11:17:20.480" v="122" actId="1076"/>
          <ac:spMkLst>
            <pc:docMk/>
            <pc:sldMk cId="1861975649" sldId="259"/>
            <ac:spMk id="17" creationId="{827F41A1-E0EA-41B4-89AC-89D0C6C9DF1A}"/>
          </ac:spMkLst>
        </pc:spChg>
        <pc:spChg chg="mod">
          <ac:chgData name="Jadhav, Pratik" userId="162a5fcf-93d8-4e52-a33b-94c64dc43bd0" providerId="ADAL" clId="{B26314DD-ADE7-49EA-A2EB-9DE2A991C1CB}" dt="2022-10-07T11:18:44.593" v="131" actId="14100"/>
          <ac:spMkLst>
            <pc:docMk/>
            <pc:sldMk cId="1861975649" sldId="259"/>
            <ac:spMk id="91" creationId="{86266357-58CA-479D-8E3B-7CBCA9707667}"/>
          </ac:spMkLst>
        </pc:spChg>
        <pc:graphicFrameChg chg="add del mod">
          <ac:chgData name="Jadhav, Pratik" userId="162a5fcf-93d8-4e52-a33b-94c64dc43bd0" providerId="ADAL" clId="{B26314DD-ADE7-49EA-A2EB-9DE2A991C1CB}" dt="2022-10-07T11:16:42.898" v="117" actId="478"/>
          <ac:graphicFrameMkLst>
            <pc:docMk/>
            <pc:sldMk cId="1861975649" sldId="259"/>
            <ac:graphicFrameMk id="15" creationId="{28DF658F-518F-42B4-A0B1-E998DFA68B23}"/>
          </ac:graphicFrameMkLst>
        </pc:graphicFrameChg>
        <pc:picChg chg="add del mod">
          <ac:chgData name="Jadhav, Pratik" userId="162a5fcf-93d8-4e52-a33b-94c64dc43bd0" providerId="ADAL" clId="{B26314DD-ADE7-49EA-A2EB-9DE2A991C1CB}" dt="2022-10-07T11:13:39.883" v="111" actId="478"/>
          <ac:picMkLst>
            <pc:docMk/>
            <pc:sldMk cId="1861975649" sldId="259"/>
            <ac:picMk id="8" creationId="{410A4D6A-E5C0-42CC-9042-6D8F89B56DBD}"/>
          </ac:picMkLst>
        </pc:picChg>
        <pc:picChg chg="add mod">
          <ac:chgData name="Jadhav, Pratik" userId="162a5fcf-93d8-4e52-a33b-94c64dc43bd0" providerId="ADAL" clId="{B26314DD-ADE7-49EA-A2EB-9DE2A991C1CB}" dt="2022-10-07T11:19:20.673" v="137" actId="14100"/>
          <ac:picMkLst>
            <pc:docMk/>
            <pc:sldMk cId="1861975649" sldId="259"/>
            <ac:picMk id="10" creationId="{1076E314-2174-4E65-9C20-9FB5226353AE}"/>
          </ac:picMkLst>
        </pc:picChg>
        <pc:picChg chg="add mod">
          <ac:chgData name="Jadhav, Pratik" userId="162a5fcf-93d8-4e52-a33b-94c64dc43bd0" providerId="ADAL" clId="{B26314DD-ADE7-49EA-A2EB-9DE2A991C1CB}" dt="2022-10-07T11:19:02.123" v="133" actId="1076"/>
          <ac:picMkLst>
            <pc:docMk/>
            <pc:sldMk cId="1861975649" sldId="259"/>
            <ac:picMk id="12" creationId="{02298A74-1A7A-470C-A90C-B88BAD6C439F}"/>
          </ac:picMkLst>
        </pc:picChg>
        <pc:picChg chg="del">
          <ac:chgData name="Jadhav, Pratik" userId="162a5fcf-93d8-4e52-a33b-94c64dc43bd0" providerId="ADAL" clId="{B26314DD-ADE7-49EA-A2EB-9DE2A991C1CB}" dt="2022-10-07T10:53:58.737" v="0" actId="478"/>
          <ac:picMkLst>
            <pc:docMk/>
            <pc:sldMk cId="1861975649" sldId="259"/>
            <ac:picMk id="150" creationId="{FB8FDEA3-5342-4AA3-BD01-617F25717CAA}"/>
          </ac:picMkLst>
        </pc:picChg>
      </pc:sldChg>
      <pc:sldChg chg="addSp delSp modSp mod modAnim">
        <pc:chgData name="Jadhav, Pratik" userId="162a5fcf-93d8-4e52-a33b-94c64dc43bd0" providerId="ADAL" clId="{B26314DD-ADE7-49EA-A2EB-9DE2A991C1CB}" dt="2022-10-07T12:38:11.390" v="2638"/>
        <pc:sldMkLst>
          <pc:docMk/>
          <pc:sldMk cId="3037267292" sldId="260"/>
        </pc:sldMkLst>
        <pc:spChg chg="del">
          <ac:chgData name="Jadhav, Pratik" userId="162a5fcf-93d8-4e52-a33b-94c64dc43bd0" providerId="ADAL" clId="{B26314DD-ADE7-49EA-A2EB-9DE2A991C1CB}" dt="2022-10-07T11:25:57.775" v="609" actId="478"/>
          <ac:spMkLst>
            <pc:docMk/>
            <pc:sldMk cId="3037267292" sldId="260"/>
            <ac:spMk id="3" creationId="{64FA525C-AEDE-43EA-858A-37E4183E0F86}"/>
          </ac:spMkLst>
        </pc:spChg>
        <pc:spChg chg="add del mod">
          <ac:chgData name="Jadhav, Pratik" userId="162a5fcf-93d8-4e52-a33b-94c64dc43bd0" providerId="ADAL" clId="{B26314DD-ADE7-49EA-A2EB-9DE2A991C1CB}" dt="2022-10-07T11:19:35.090" v="141" actId="478"/>
          <ac:spMkLst>
            <pc:docMk/>
            <pc:sldMk cId="3037267292" sldId="260"/>
            <ac:spMk id="6" creationId="{C262D219-4498-415D-BAE1-7CEA9E6E5BDE}"/>
          </ac:spMkLst>
        </pc:spChg>
        <pc:spChg chg="add del">
          <ac:chgData name="Jadhav, Pratik" userId="162a5fcf-93d8-4e52-a33b-94c64dc43bd0" providerId="ADAL" clId="{B26314DD-ADE7-49EA-A2EB-9DE2A991C1CB}" dt="2022-10-07T11:29:17.080" v="616" actId="478"/>
          <ac:spMkLst>
            <pc:docMk/>
            <pc:sldMk cId="3037267292" sldId="260"/>
            <ac:spMk id="14" creationId="{19D89359-B3FB-40F4-B377-662E74C82D52}"/>
          </ac:spMkLst>
        </pc:spChg>
        <pc:spChg chg="mod">
          <ac:chgData name="Jadhav, Pratik" userId="162a5fcf-93d8-4e52-a33b-94c64dc43bd0" providerId="ADAL" clId="{B26314DD-ADE7-49EA-A2EB-9DE2A991C1CB}" dt="2022-10-07T11:20:48.727" v="195" actId="20577"/>
          <ac:spMkLst>
            <pc:docMk/>
            <pc:sldMk cId="3037267292" sldId="260"/>
            <ac:spMk id="18" creationId="{59498E64-6451-4E0A-BE2B-4D44D7FC4111}"/>
          </ac:spMkLst>
        </pc:spChg>
        <pc:spChg chg="mod">
          <ac:chgData name="Jadhav, Pratik" userId="162a5fcf-93d8-4e52-a33b-94c64dc43bd0" providerId="ADAL" clId="{B26314DD-ADE7-49EA-A2EB-9DE2A991C1CB}" dt="2022-10-07T11:25:43.005" v="608" actId="20577"/>
          <ac:spMkLst>
            <pc:docMk/>
            <pc:sldMk cId="3037267292" sldId="260"/>
            <ac:spMk id="19" creationId="{544C4064-B69B-4ECE-8110-639CB21C9067}"/>
          </ac:spMkLst>
        </pc:spChg>
        <pc:spChg chg="del">
          <ac:chgData name="Jadhav, Pratik" userId="162a5fcf-93d8-4e52-a33b-94c64dc43bd0" providerId="ADAL" clId="{B26314DD-ADE7-49EA-A2EB-9DE2A991C1CB}" dt="2022-10-07T11:19:28.704" v="138" actId="478"/>
          <ac:spMkLst>
            <pc:docMk/>
            <pc:sldMk cId="3037267292" sldId="260"/>
            <ac:spMk id="55" creationId="{3811E9AA-1AAF-41A0-9113-5DBE1CEC62F6}"/>
          </ac:spMkLst>
        </pc:spChg>
        <pc:picChg chg="add mod">
          <ac:chgData name="Jadhav, Pratik" userId="162a5fcf-93d8-4e52-a33b-94c64dc43bd0" providerId="ADAL" clId="{B26314DD-ADE7-49EA-A2EB-9DE2A991C1CB}" dt="2022-10-07T11:30:37.736" v="623" actId="1076"/>
          <ac:picMkLst>
            <pc:docMk/>
            <pc:sldMk cId="3037267292" sldId="260"/>
            <ac:picMk id="8" creationId="{FA765BD2-E25A-4CA5-8689-892BA61EEB44}"/>
          </ac:picMkLst>
        </pc:picChg>
        <pc:picChg chg="add mod">
          <ac:chgData name="Jadhav, Pratik" userId="162a5fcf-93d8-4e52-a33b-94c64dc43bd0" providerId="ADAL" clId="{B26314DD-ADE7-49EA-A2EB-9DE2A991C1CB}" dt="2022-10-07T11:30:28.024" v="620" actId="1076"/>
          <ac:picMkLst>
            <pc:docMk/>
            <pc:sldMk cId="3037267292" sldId="260"/>
            <ac:picMk id="11" creationId="{41E13D82-E36A-43D3-8142-F6165A619949}"/>
          </ac:picMkLst>
        </pc:picChg>
        <pc:picChg chg="add mod">
          <ac:chgData name="Jadhav, Pratik" userId="162a5fcf-93d8-4e52-a33b-94c64dc43bd0" providerId="ADAL" clId="{B26314DD-ADE7-49EA-A2EB-9DE2A991C1CB}" dt="2022-10-07T12:37:00.515" v="2629" actId="1076"/>
          <ac:picMkLst>
            <pc:docMk/>
            <pc:sldMk cId="3037267292" sldId="260"/>
            <ac:picMk id="13" creationId="{EF3A932F-BB9F-4A4B-9505-D80FFDD4353D}"/>
          </ac:picMkLst>
        </pc:picChg>
        <pc:picChg chg="del mod">
          <ac:chgData name="Jadhav, Pratik" userId="162a5fcf-93d8-4e52-a33b-94c64dc43bd0" providerId="ADAL" clId="{B26314DD-ADE7-49EA-A2EB-9DE2A991C1CB}" dt="2022-10-07T11:19:34.209" v="140" actId="478"/>
          <ac:picMkLst>
            <pc:docMk/>
            <pc:sldMk cId="3037267292" sldId="260"/>
            <ac:picMk id="85" creationId="{C490DB81-3218-4662-ACD7-93D3B496BADE}"/>
          </ac:picMkLst>
        </pc:picChg>
      </pc:sldChg>
      <pc:sldChg chg="addSp delSp modSp del mod">
        <pc:chgData name="Jadhav, Pratik" userId="162a5fcf-93d8-4e52-a33b-94c64dc43bd0" providerId="ADAL" clId="{B26314DD-ADE7-49EA-A2EB-9DE2A991C1CB}" dt="2022-10-07T11:32:51.054" v="635" actId="47"/>
        <pc:sldMkLst>
          <pc:docMk/>
          <pc:sldMk cId="1670197522" sldId="261"/>
        </pc:sldMkLst>
        <pc:spChg chg="add del mod">
          <ac:chgData name="Jadhav, Pratik" userId="162a5fcf-93d8-4e52-a33b-94c64dc43bd0" providerId="ADAL" clId="{B26314DD-ADE7-49EA-A2EB-9DE2A991C1CB}" dt="2022-10-07T11:32:36.549" v="633" actId="478"/>
          <ac:spMkLst>
            <pc:docMk/>
            <pc:sldMk cId="1670197522" sldId="261"/>
            <ac:spMk id="6" creationId="{14B98938-CB0E-4298-B098-C692D8B07B5E}"/>
          </ac:spMkLst>
        </pc:spChg>
        <pc:spChg chg="del">
          <ac:chgData name="Jadhav, Pratik" userId="162a5fcf-93d8-4e52-a33b-94c64dc43bd0" providerId="ADAL" clId="{B26314DD-ADE7-49EA-A2EB-9DE2A991C1CB}" dt="2022-10-07T11:32:32.405" v="631" actId="478"/>
          <ac:spMkLst>
            <pc:docMk/>
            <pc:sldMk cId="1670197522" sldId="261"/>
            <ac:spMk id="8" creationId="{594535C4-A78A-4A5A-9C2E-74F1F35654E6}"/>
          </ac:spMkLst>
        </pc:spChg>
        <pc:picChg chg="del">
          <ac:chgData name="Jadhav, Pratik" userId="162a5fcf-93d8-4e52-a33b-94c64dc43bd0" providerId="ADAL" clId="{B26314DD-ADE7-49EA-A2EB-9DE2A991C1CB}" dt="2022-10-07T11:32:35.319" v="632" actId="478"/>
          <ac:picMkLst>
            <pc:docMk/>
            <pc:sldMk cId="1670197522" sldId="261"/>
            <ac:picMk id="95" creationId="{3FF8EFA2-0949-401A-811D-D6897A5093EA}"/>
          </ac:picMkLst>
        </pc:picChg>
      </pc:sldChg>
      <pc:sldChg chg="addSp delSp modSp del mod ord setBg">
        <pc:chgData name="Jadhav, Pratik" userId="162a5fcf-93d8-4e52-a33b-94c64dc43bd0" providerId="ADAL" clId="{B26314DD-ADE7-49EA-A2EB-9DE2A991C1CB}" dt="2022-10-07T12:31:09.724" v="2562" actId="47"/>
        <pc:sldMkLst>
          <pc:docMk/>
          <pc:sldMk cId="2507141644" sldId="262"/>
        </pc:sldMkLst>
        <pc:spChg chg="del mod">
          <ac:chgData name="Jadhav, Pratik" userId="162a5fcf-93d8-4e52-a33b-94c64dc43bd0" providerId="ADAL" clId="{B26314DD-ADE7-49EA-A2EB-9DE2A991C1CB}" dt="2022-10-07T12:20:01.578" v="2073" actId="478"/>
          <ac:spMkLst>
            <pc:docMk/>
            <pc:sldMk cId="2507141644" sldId="262"/>
            <ac:spMk id="4" creationId="{838D41EE-C782-4F2D-90DF-C2FD4A0BC872}"/>
          </ac:spMkLst>
        </pc:spChg>
        <pc:spChg chg="add del mod">
          <ac:chgData name="Jadhav, Pratik" userId="162a5fcf-93d8-4e52-a33b-94c64dc43bd0" providerId="ADAL" clId="{B26314DD-ADE7-49EA-A2EB-9DE2A991C1CB}" dt="2022-10-07T12:15:00.036" v="2059" actId="478"/>
          <ac:spMkLst>
            <pc:docMk/>
            <pc:sldMk cId="2507141644" sldId="262"/>
            <ac:spMk id="6" creationId="{AD86D674-9FB3-4AC6-AF10-8DBB400606EB}"/>
          </ac:spMkLst>
        </pc:spChg>
        <pc:spChg chg="add del mod">
          <ac:chgData name="Jadhav, Pratik" userId="162a5fcf-93d8-4e52-a33b-94c64dc43bd0" providerId="ADAL" clId="{B26314DD-ADE7-49EA-A2EB-9DE2A991C1CB}" dt="2022-10-07T12:15:04.680" v="2061" actId="478"/>
          <ac:spMkLst>
            <pc:docMk/>
            <pc:sldMk cId="2507141644" sldId="262"/>
            <ac:spMk id="8" creationId="{A91DB095-1BA0-4A16-B104-8E4DEC271703}"/>
          </ac:spMkLst>
        </pc:spChg>
        <pc:spChg chg="mod">
          <ac:chgData name="Jadhav, Pratik" userId="162a5fcf-93d8-4e52-a33b-94c64dc43bd0" providerId="ADAL" clId="{B26314DD-ADE7-49EA-A2EB-9DE2A991C1CB}" dt="2022-10-07T12:14:46.922" v="2056" actId="20577"/>
          <ac:spMkLst>
            <pc:docMk/>
            <pc:sldMk cId="2507141644" sldId="262"/>
            <ac:spMk id="17" creationId="{0F1944A9-FD87-4ADB-BC13-44BB7AD0FDF4}"/>
          </ac:spMkLst>
        </pc:spChg>
        <pc:spChg chg="del mod">
          <ac:chgData name="Jadhav, Pratik" userId="162a5fcf-93d8-4e52-a33b-94c64dc43bd0" providerId="ADAL" clId="{B26314DD-ADE7-49EA-A2EB-9DE2A991C1CB}" dt="2022-10-07T12:14:57.880" v="2058" actId="478"/>
          <ac:spMkLst>
            <pc:docMk/>
            <pc:sldMk cId="2507141644" sldId="262"/>
            <ac:spMk id="18" creationId="{FA3B8B57-53E4-4533-98FE-DA8FC4A5684C}"/>
          </ac:spMkLst>
        </pc:spChg>
        <pc:spChg chg="del">
          <ac:chgData name="Jadhav, Pratik" userId="162a5fcf-93d8-4e52-a33b-94c64dc43bd0" providerId="ADAL" clId="{B26314DD-ADE7-49EA-A2EB-9DE2A991C1CB}" dt="2022-10-07T12:15:02.940" v="2060" actId="478"/>
          <ac:spMkLst>
            <pc:docMk/>
            <pc:sldMk cId="2507141644" sldId="262"/>
            <ac:spMk id="59" creationId="{B9E9DD8A-3636-40F3-B90A-638534A1C5F7}"/>
          </ac:spMkLst>
        </pc:spChg>
        <pc:picChg chg="add mod">
          <ac:chgData name="Jadhav, Pratik" userId="162a5fcf-93d8-4e52-a33b-94c64dc43bd0" providerId="ADAL" clId="{B26314DD-ADE7-49EA-A2EB-9DE2A991C1CB}" dt="2022-10-07T12:18:59.191" v="2066" actId="1076"/>
          <ac:picMkLst>
            <pc:docMk/>
            <pc:sldMk cId="2507141644" sldId="262"/>
            <ac:picMk id="10" creationId="{E860BA50-DEA9-4BAF-9ED5-5BD2D0E2BB6B}"/>
          </ac:picMkLst>
        </pc:picChg>
        <pc:picChg chg="add mod">
          <ac:chgData name="Jadhav, Pratik" userId="162a5fcf-93d8-4e52-a33b-94c64dc43bd0" providerId="ADAL" clId="{B26314DD-ADE7-49EA-A2EB-9DE2A991C1CB}" dt="2022-10-07T12:19:54.736" v="2070" actId="1076"/>
          <ac:picMkLst>
            <pc:docMk/>
            <pc:sldMk cId="2507141644" sldId="262"/>
            <ac:picMk id="12" creationId="{E9C6B5B3-A376-4E08-91DA-DED42EFF5015}"/>
          </ac:picMkLst>
        </pc:picChg>
      </pc:sldChg>
      <pc:sldChg chg="addSp delSp modSp mod modAnim">
        <pc:chgData name="Jadhav, Pratik" userId="162a5fcf-93d8-4e52-a33b-94c64dc43bd0" providerId="ADAL" clId="{B26314DD-ADE7-49EA-A2EB-9DE2A991C1CB}" dt="2022-10-07T12:43:50.130" v="2682" actId="478"/>
        <pc:sldMkLst>
          <pc:docMk/>
          <pc:sldMk cId="4111861533" sldId="263"/>
        </pc:sldMkLst>
        <pc:spChg chg="del">
          <ac:chgData name="Jadhav, Pratik" userId="162a5fcf-93d8-4e52-a33b-94c64dc43bd0" providerId="ADAL" clId="{B26314DD-ADE7-49EA-A2EB-9DE2A991C1CB}" dt="2022-10-07T12:43:44.599" v="2681" actId="478"/>
          <ac:spMkLst>
            <pc:docMk/>
            <pc:sldMk cId="4111861533" sldId="263"/>
            <ac:spMk id="2" creationId="{5CC4A231-EBE1-43E3-A79C-842314B65C4D}"/>
          </ac:spMkLst>
        </pc:spChg>
        <pc:spChg chg="del">
          <ac:chgData name="Jadhav, Pratik" userId="162a5fcf-93d8-4e52-a33b-94c64dc43bd0" providerId="ADAL" clId="{B26314DD-ADE7-49EA-A2EB-9DE2A991C1CB}" dt="2022-10-07T12:43:41.418" v="2680" actId="478"/>
          <ac:spMkLst>
            <pc:docMk/>
            <pc:sldMk cId="4111861533" sldId="263"/>
            <ac:spMk id="3" creationId="{7CEEA5F9-AB64-4410-9739-01B806447B79}"/>
          </ac:spMkLst>
        </pc:spChg>
        <pc:spChg chg="del">
          <ac:chgData name="Jadhav, Pratik" userId="162a5fcf-93d8-4e52-a33b-94c64dc43bd0" providerId="ADAL" clId="{B26314DD-ADE7-49EA-A2EB-9DE2A991C1CB}" dt="2022-10-07T12:43:50.130" v="2682" actId="478"/>
          <ac:spMkLst>
            <pc:docMk/>
            <pc:sldMk cId="4111861533" sldId="263"/>
            <ac:spMk id="4" creationId="{856DD176-B0F5-49FE-A0C1-060088DD682C}"/>
          </ac:spMkLst>
        </pc:spChg>
        <pc:spChg chg="del">
          <ac:chgData name="Jadhav, Pratik" userId="162a5fcf-93d8-4e52-a33b-94c64dc43bd0" providerId="ADAL" clId="{B26314DD-ADE7-49EA-A2EB-9DE2A991C1CB}" dt="2022-10-07T11:53:13.951" v="960" actId="478"/>
          <ac:spMkLst>
            <pc:docMk/>
            <pc:sldMk cId="4111861533" sldId="263"/>
            <ac:spMk id="6" creationId="{7C245475-1B71-4703-9CF9-FEAF0660FBCA}"/>
          </ac:spMkLst>
        </pc:spChg>
        <pc:spChg chg="add del mod">
          <ac:chgData name="Jadhav, Pratik" userId="162a5fcf-93d8-4e52-a33b-94c64dc43bd0" providerId="ADAL" clId="{B26314DD-ADE7-49EA-A2EB-9DE2A991C1CB}" dt="2022-10-07T11:53:02.190" v="959" actId="478"/>
          <ac:spMkLst>
            <pc:docMk/>
            <pc:sldMk cId="4111861533" sldId="263"/>
            <ac:spMk id="7" creationId="{4602DF06-BB6A-45CB-813C-B0A2141741A7}"/>
          </ac:spMkLst>
        </pc:spChg>
        <pc:spChg chg="del">
          <ac:chgData name="Jadhav, Pratik" userId="162a5fcf-93d8-4e52-a33b-94c64dc43bd0" providerId="ADAL" clId="{B26314DD-ADE7-49EA-A2EB-9DE2A991C1CB}" dt="2022-10-07T11:53:13.951" v="960" actId="478"/>
          <ac:spMkLst>
            <pc:docMk/>
            <pc:sldMk cId="4111861533" sldId="263"/>
            <ac:spMk id="9" creationId="{C54AE5D9-247F-4825-9722-831B6BACD732}"/>
          </ac:spMkLst>
        </pc:spChg>
        <pc:spChg chg="add del mod">
          <ac:chgData name="Jadhav, Pratik" userId="162a5fcf-93d8-4e52-a33b-94c64dc43bd0" providerId="ADAL" clId="{B26314DD-ADE7-49EA-A2EB-9DE2A991C1CB}" dt="2022-10-07T11:53:17.111" v="961" actId="478"/>
          <ac:spMkLst>
            <pc:docMk/>
            <pc:sldMk cId="4111861533" sldId="263"/>
            <ac:spMk id="10" creationId="{2771F67D-37A9-429E-A96B-CE6880ECCC21}"/>
          </ac:spMkLst>
        </pc:spChg>
        <pc:spChg chg="del mod">
          <ac:chgData name="Jadhav, Pratik" userId="162a5fcf-93d8-4e52-a33b-94c64dc43bd0" providerId="ADAL" clId="{B26314DD-ADE7-49EA-A2EB-9DE2A991C1CB}" dt="2022-10-07T11:53:00.535" v="958" actId="478"/>
          <ac:spMkLst>
            <pc:docMk/>
            <pc:sldMk cId="4111861533" sldId="263"/>
            <ac:spMk id="11" creationId="{CB770995-5DE1-4FE3-943D-2F759408E7E9}"/>
          </ac:spMkLst>
        </pc:spChg>
        <pc:spChg chg="del">
          <ac:chgData name="Jadhav, Pratik" userId="162a5fcf-93d8-4e52-a33b-94c64dc43bd0" providerId="ADAL" clId="{B26314DD-ADE7-49EA-A2EB-9DE2A991C1CB}" dt="2022-10-07T11:53:13.951" v="960" actId="478"/>
          <ac:spMkLst>
            <pc:docMk/>
            <pc:sldMk cId="4111861533" sldId="263"/>
            <ac:spMk id="13" creationId="{EF335305-FA42-475B-AF65-FAE5AE124F95}"/>
          </ac:spMkLst>
        </pc:spChg>
        <pc:spChg chg="add del mod">
          <ac:chgData name="Jadhav, Pratik" userId="162a5fcf-93d8-4e52-a33b-94c64dc43bd0" providerId="ADAL" clId="{B26314DD-ADE7-49EA-A2EB-9DE2A991C1CB}" dt="2022-10-07T11:53:17.111" v="961" actId="478"/>
          <ac:spMkLst>
            <pc:docMk/>
            <pc:sldMk cId="4111861533" sldId="263"/>
            <ac:spMk id="14" creationId="{D8A5B628-0880-4710-A844-2E8B8C71BC2F}"/>
          </ac:spMkLst>
        </pc:spChg>
        <pc:spChg chg="add del mod">
          <ac:chgData name="Jadhav, Pratik" userId="162a5fcf-93d8-4e52-a33b-94c64dc43bd0" providerId="ADAL" clId="{B26314DD-ADE7-49EA-A2EB-9DE2A991C1CB}" dt="2022-10-07T11:53:17.111" v="961" actId="478"/>
          <ac:spMkLst>
            <pc:docMk/>
            <pc:sldMk cId="4111861533" sldId="263"/>
            <ac:spMk id="16" creationId="{161ECA65-5523-4C10-876F-227BE667E0D3}"/>
          </ac:spMkLst>
        </pc:spChg>
        <pc:spChg chg="add mod">
          <ac:chgData name="Jadhav, Pratik" userId="162a5fcf-93d8-4e52-a33b-94c64dc43bd0" providerId="ADAL" clId="{B26314DD-ADE7-49EA-A2EB-9DE2A991C1CB}" dt="2022-10-07T12:05:56.945" v="1999" actId="1076"/>
          <ac:spMkLst>
            <pc:docMk/>
            <pc:sldMk cId="4111861533" sldId="263"/>
            <ac:spMk id="18" creationId="{E7BA12F5-1C79-4A49-AF12-D14F51F16660}"/>
          </ac:spMkLst>
        </pc:spChg>
        <pc:spChg chg="add del mod">
          <ac:chgData name="Jadhav, Pratik" userId="162a5fcf-93d8-4e52-a33b-94c64dc43bd0" providerId="ADAL" clId="{B26314DD-ADE7-49EA-A2EB-9DE2A991C1CB}" dt="2022-10-07T11:54:02.442" v="992" actId="478"/>
          <ac:spMkLst>
            <pc:docMk/>
            <pc:sldMk cId="4111861533" sldId="263"/>
            <ac:spMk id="20" creationId="{0650A930-AFF8-404A-BD82-EF6BDE631C09}"/>
          </ac:spMkLst>
        </pc:spChg>
        <pc:spChg chg="add del mod">
          <ac:chgData name="Jadhav, Pratik" userId="162a5fcf-93d8-4e52-a33b-94c64dc43bd0" providerId="ADAL" clId="{B26314DD-ADE7-49EA-A2EB-9DE2A991C1CB}" dt="2022-10-07T11:54:02.442" v="992" actId="478"/>
          <ac:spMkLst>
            <pc:docMk/>
            <pc:sldMk cId="4111861533" sldId="263"/>
            <ac:spMk id="22" creationId="{02F48F6E-52D5-42CE-BD42-FE76DF2D1022}"/>
          </ac:spMkLst>
        </pc:spChg>
        <pc:spChg chg="add del mod">
          <ac:chgData name="Jadhav, Pratik" userId="162a5fcf-93d8-4e52-a33b-94c64dc43bd0" providerId="ADAL" clId="{B26314DD-ADE7-49EA-A2EB-9DE2A991C1CB}" dt="2022-10-07T11:54:02.442" v="992" actId="478"/>
          <ac:spMkLst>
            <pc:docMk/>
            <pc:sldMk cId="4111861533" sldId="263"/>
            <ac:spMk id="24" creationId="{A13D10D0-BA98-4782-A6AD-47508D010168}"/>
          </ac:spMkLst>
        </pc:spChg>
        <pc:spChg chg="add del mod">
          <ac:chgData name="Jadhav, Pratik" userId="162a5fcf-93d8-4e52-a33b-94c64dc43bd0" providerId="ADAL" clId="{B26314DD-ADE7-49EA-A2EB-9DE2A991C1CB}" dt="2022-10-07T11:56:43.662" v="1108"/>
          <ac:spMkLst>
            <pc:docMk/>
            <pc:sldMk cId="4111861533" sldId="263"/>
            <ac:spMk id="25" creationId="{B2C76715-9D0A-46DF-AEE4-9967A3C5F864}"/>
          </ac:spMkLst>
        </pc:spChg>
        <pc:spChg chg="del">
          <ac:chgData name="Jadhav, Pratik" userId="162a5fcf-93d8-4e52-a33b-94c64dc43bd0" providerId="ADAL" clId="{B26314DD-ADE7-49EA-A2EB-9DE2A991C1CB}" dt="2022-10-07T11:53:58.203" v="991" actId="478"/>
          <ac:spMkLst>
            <pc:docMk/>
            <pc:sldMk cId="4111861533" sldId="263"/>
            <ac:spMk id="34" creationId="{548CC941-7974-4E89-9125-7894B65CF116}"/>
          </ac:spMkLst>
        </pc:spChg>
        <pc:spChg chg="del">
          <ac:chgData name="Jadhav, Pratik" userId="162a5fcf-93d8-4e52-a33b-94c64dc43bd0" providerId="ADAL" clId="{B26314DD-ADE7-49EA-A2EB-9DE2A991C1CB}" dt="2022-10-07T11:53:58.203" v="991" actId="478"/>
          <ac:spMkLst>
            <pc:docMk/>
            <pc:sldMk cId="4111861533" sldId="263"/>
            <ac:spMk id="35" creationId="{50202FC6-8464-4C3A-A97B-059318AA7B1E}"/>
          </ac:spMkLst>
        </pc:spChg>
        <pc:spChg chg="del">
          <ac:chgData name="Jadhav, Pratik" userId="162a5fcf-93d8-4e52-a33b-94c64dc43bd0" providerId="ADAL" clId="{B26314DD-ADE7-49EA-A2EB-9DE2A991C1CB}" dt="2022-10-07T11:53:58.203" v="991" actId="478"/>
          <ac:spMkLst>
            <pc:docMk/>
            <pc:sldMk cId="4111861533" sldId="263"/>
            <ac:spMk id="36" creationId="{FE54D197-DB5B-4916-8290-50781985C977}"/>
          </ac:spMkLst>
        </pc:spChg>
        <pc:spChg chg="del">
          <ac:chgData name="Jadhav, Pratik" userId="162a5fcf-93d8-4e52-a33b-94c64dc43bd0" providerId="ADAL" clId="{B26314DD-ADE7-49EA-A2EB-9DE2A991C1CB}" dt="2022-10-07T11:53:58.203" v="991" actId="478"/>
          <ac:spMkLst>
            <pc:docMk/>
            <pc:sldMk cId="4111861533" sldId="263"/>
            <ac:spMk id="37" creationId="{9835A6A0-CE7A-4139-A925-E2FAB1B4AC06}"/>
          </ac:spMkLst>
        </pc:spChg>
        <pc:spChg chg="add del">
          <ac:chgData name="Jadhav, Pratik" userId="162a5fcf-93d8-4e52-a33b-94c64dc43bd0" providerId="ADAL" clId="{B26314DD-ADE7-49EA-A2EB-9DE2A991C1CB}" dt="2022-10-07T12:10:09.289" v="2014" actId="22"/>
          <ac:spMkLst>
            <pc:docMk/>
            <pc:sldMk cId="4111861533" sldId="263"/>
            <ac:spMk id="44" creationId="{DDCFDD78-B174-4182-824F-8C4DEE00A97A}"/>
          </ac:spMkLst>
        </pc:spChg>
        <pc:spChg chg="del mod">
          <ac:chgData name="Jadhav, Pratik" userId="162a5fcf-93d8-4e52-a33b-94c64dc43bd0" providerId="ADAL" clId="{B26314DD-ADE7-49EA-A2EB-9DE2A991C1CB}" dt="2022-10-07T11:53:58.203" v="991" actId="478"/>
          <ac:spMkLst>
            <pc:docMk/>
            <pc:sldMk cId="4111861533" sldId="263"/>
            <ac:spMk id="59" creationId="{A12CE6A6-DF77-472D-A1D1-E774E6947DFF}"/>
          </ac:spMkLst>
        </pc:spChg>
        <pc:spChg chg="del">
          <ac:chgData name="Jadhav, Pratik" userId="162a5fcf-93d8-4e52-a33b-94c64dc43bd0" providerId="ADAL" clId="{B26314DD-ADE7-49EA-A2EB-9DE2A991C1CB}" dt="2022-10-07T11:53:58.203" v="991" actId="478"/>
          <ac:spMkLst>
            <pc:docMk/>
            <pc:sldMk cId="4111861533" sldId="263"/>
            <ac:spMk id="61" creationId="{5CF04AA3-DE45-473C-BCB0-FB487EE57BA6}"/>
          </ac:spMkLst>
        </pc:spChg>
        <pc:spChg chg="del">
          <ac:chgData name="Jadhav, Pratik" userId="162a5fcf-93d8-4e52-a33b-94c64dc43bd0" providerId="ADAL" clId="{B26314DD-ADE7-49EA-A2EB-9DE2A991C1CB}" dt="2022-10-07T11:53:58.203" v="991" actId="478"/>
          <ac:spMkLst>
            <pc:docMk/>
            <pc:sldMk cId="4111861533" sldId="263"/>
            <ac:spMk id="63" creationId="{3D813B6D-1DAF-48CA-9640-03182B1601D2}"/>
          </ac:spMkLst>
        </pc:spChg>
        <pc:spChg chg="del">
          <ac:chgData name="Jadhav, Pratik" userId="162a5fcf-93d8-4e52-a33b-94c64dc43bd0" providerId="ADAL" clId="{B26314DD-ADE7-49EA-A2EB-9DE2A991C1CB}" dt="2022-10-07T11:53:58.203" v="991" actId="478"/>
          <ac:spMkLst>
            <pc:docMk/>
            <pc:sldMk cId="4111861533" sldId="263"/>
            <ac:spMk id="65" creationId="{5A6DA090-00E3-489F-AF35-0FE8B534890A}"/>
          </ac:spMkLst>
        </pc:spChg>
        <pc:spChg chg="mod">
          <ac:chgData name="Jadhav, Pratik" userId="162a5fcf-93d8-4e52-a33b-94c64dc43bd0" providerId="ADAL" clId="{B26314DD-ADE7-49EA-A2EB-9DE2A991C1CB}" dt="2022-10-07T12:05:53.106" v="1998" actId="1076"/>
          <ac:spMkLst>
            <pc:docMk/>
            <pc:sldMk cId="4111861533" sldId="263"/>
            <ac:spMk id="70" creationId="{0E5B711B-1FB9-410F-85EA-CD7D435ACD5B}"/>
          </ac:spMkLst>
        </pc:spChg>
        <pc:graphicFrameChg chg="del">
          <ac:chgData name="Jadhav, Pratik" userId="162a5fcf-93d8-4e52-a33b-94c64dc43bd0" providerId="ADAL" clId="{B26314DD-ADE7-49EA-A2EB-9DE2A991C1CB}" dt="2022-10-07T11:53:13.951" v="960" actId="478"/>
          <ac:graphicFrameMkLst>
            <pc:docMk/>
            <pc:sldMk cId="4111861533" sldId="263"/>
            <ac:graphicFrameMk id="67" creationId="{0DC4AF96-5F3F-49A5-BD0F-BEE2E6F08793}"/>
          </ac:graphicFrameMkLst>
        </pc:graphicFrameChg>
        <pc:graphicFrameChg chg="del">
          <ac:chgData name="Jadhav, Pratik" userId="162a5fcf-93d8-4e52-a33b-94c64dc43bd0" providerId="ADAL" clId="{B26314DD-ADE7-49EA-A2EB-9DE2A991C1CB}" dt="2022-10-07T11:52:55.021" v="955" actId="478"/>
          <ac:graphicFrameMkLst>
            <pc:docMk/>
            <pc:sldMk cId="4111861533" sldId="263"/>
            <ac:graphicFrameMk id="69" creationId="{1FE0AF13-4574-4ECD-95F5-065A26E4CF9A}"/>
          </ac:graphicFrameMkLst>
        </pc:graphicFrameChg>
        <pc:graphicFrameChg chg="del">
          <ac:chgData name="Jadhav, Pratik" userId="162a5fcf-93d8-4e52-a33b-94c64dc43bd0" providerId="ADAL" clId="{B26314DD-ADE7-49EA-A2EB-9DE2A991C1CB}" dt="2022-10-07T11:53:13.951" v="960" actId="478"/>
          <ac:graphicFrameMkLst>
            <pc:docMk/>
            <pc:sldMk cId="4111861533" sldId="263"/>
            <ac:graphicFrameMk id="71" creationId="{DFBC6C8A-B962-4A76-B3BD-D6B66348555D}"/>
          </ac:graphicFrameMkLst>
        </pc:graphicFrameChg>
        <pc:graphicFrameChg chg="del">
          <ac:chgData name="Jadhav, Pratik" userId="162a5fcf-93d8-4e52-a33b-94c64dc43bd0" providerId="ADAL" clId="{B26314DD-ADE7-49EA-A2EB-9DE2A991C1CB}" dt="2022-10-07T11:53:20.980" v="962" actId="478"/>
          <ac:graphicFrameMkLst>
            <pc:docMk/>
            <pc:sldMk cId="4111861533" sldId="263"/>
            <ac:graphicFrameMk id="73" creationId="{AE955C42-2466-4683-8B3A-32F47379E697}"/>
          </ac:graphicFrameMkLst>
        </pc:graphicFrameChg>
        <pc:picChg chg="add mod">
          <ac:chgData name="Jadhav, Pratik" userId="162a5fcf-93d8-4e52-a33b-94c64dc43bd0" providerId="ADAL" clId="{B26314DD-ADE7-49EA-A2EB-9DE2A991C1CB}" dt="2022-10-07T12:12:54.867" v="2029" actId="1076"/>
          <ac:picMkLst>
            <pc:docMk/>
            <pc:sldMk cId="4111861533" sldId="263"/>
            <ac:picMk id="27" creationId="{8DEBF9B3-D04F-4248-B7B5-385481827AFE}"/>
          </ac:picMkLst>
        </pc:picChg>
        <pc:picChg chg="add mod">
          <ac:chgData name="Jadhav, Pratik" userId="162a5fcf-93d8-4e52-a33b-94c64dc43bd0" providerId="ADAL" clId="{B26314DD-ADE7-49EA-A2EB-9DE2A991C1CB}" dt="2022-10-07T12:12:57.280" v="2030" actId="1076"/>
          <ac:picMkLst>
            <pc:docMk/>
            <pc:sldMk cId="4111861533" sldId="263"/>
            <ac:picMk id="29" creationId="{0BE48B82-4334-4041-BD9D-76D1D5026BB0}"/>
          </ac:picMkLst>
        </pc:picChg>
        <pc:picChg chg="add mod">
          <ac:chgData name="Jadhav, Pratik" userId="162a5fcf-93d8-4e52-a33b-94c64dc43bd0" providerId="ADAL" clId="{B26314DD-ADE7-49EA-A2EB-9DE2A991C1CB}" dt="2022-10-07T12:12:59.350" v="2031" actId="1076"/>
          <ac:picMkLst>
            <pc:docMk/>
            <pc:sldMk cId="4111861533" sldId="263"/>
            <ac:picMk id="32" creationId="{62F1C3D5-9E64-417A-9054-3A47AD44703E}"/>
          </ac:picMkLst>
        </pc:picChg>
        <pc:picChg chg="add mod">
          <ac:chgData name="Jadhav, Pratik" userId="162a5fcf-93d8-4e52-a33b-94c64dc43bd0" providerId="ADAL" clId="{B26314DD-ADE7-49EA-A2EB-9DE2A991C1CB}" dt="2022-10-07T12:13:01.704" v="2032" actId="1076"/>
          <ac:picMkLst>
            <pc:docMk/>
            <pc:sldMk cId="4111861533" sldId="263"/>
            <ac:picMk id="38" creationId="{0AC5CA7C-5D1D-419B-8DFA-CA04DDCDF1EA}"/>
          </ac:picMkLst>
        </pc:picChg>
        <pc:picChg chg="add mod">
          <ac:chgData name="Jadhav, Pratik" userId="162a5fcf-93d8-4e52-a33b-94c64dc43bd0" providerId="ADAL" clId="{B26314DD-ADE7-49EA-A2EB-9DE2A991C1CB}" dt="2022-10-07T12:14:00.612" v="2039" actId="1076"/>
          <ac:picMkLst>
            <pc:docMk/>
            <pc:sldMk cId="4111861533" sldId="263"/>
            <ac:picMk id="40" creationId="{5C99C763-480A-4D54-8BD7-611274DAB913}"/>
          </ac:picMkLst>
        </pc:picChg>
      </pc:sldChg>
      <pc:sldChg chg="del">
        <pc:chgData name="Jadhav, Pratik" userId="162a5fcf-93d8-4e52-a33b-94c64dc43bd0" providerId="ADAL" clId="{B26314DD-ADE7-49EA-A2EB-9DE2A991C1CB}" dt="2022-10-07T12:14:23.349" v="2040" actId="47"/>
        <pc:sldMkLst>
          <pc:docMk/>
          <pc:sldMk cId="4056131397" sldId="264"/>
        </pc:sldMkLst>
      </pc:sldChg>
      <pc:sldChg chg="addSp delSp modSp add del mod modAnim">
        <pc:chgData name="Jadhav, Pratik" userId="162a5fcf-93d8-4e52-a33b-94c64dc43bd0" providerId="ADAL" clId="{B26314DD-ADE7-49EA-A2EB-9DE2A991C1CB}" dt="2022-10-10T13:40:33.177" v="2701" actId="14100"/>
        <pc:sldMkLst>
          <pc:docMk/>
          <pc:sldMk cId="2004063493" sldId="265"/>
        </pc:sldMkLst>
        <pc:spChg chg="add del mod">
          <ac:chgData name="Jadhav, Pratik" userId="162a5fcf-93d8-4e52-a33b-94c64dc43bd0" providerId="ADAL" clId="{B26314DD-ADE7-49EA-A2EB-9DE2A991C1CB}" dt="2022-10-07T12:20:21.636" v="2076" actId="478"/>
          <ac:spMkLst>
            <pc:docMk/>
            <pc:sldMk cId="2004063493" sldId="265"/>
            <ac:spMk id="4" creationId="{3D76FB64-151C-48CC-9CCD-F3498B47357C}"/>
          </ac:spMkLst>
        </pc:spChg>
        <pc:spChg chg="add del mod">
          <ac:chgData name="Jadhav, Pratik" userId="162a5fcf-93d8-4e52-a33b-94c64dc43bd0" providerId="ADAL" clId="{B26314DD-ADE7-49EA-A2EB-9DE2A991C1CB}" dt="2022-10-07T12:20:40.903" v="2079" actId="478"/>
          <ac:spMkLst>
            <pc:docMk/>
            <pc:sldMk cId="2004063493" sldId="265"/>
            <ac:spMk id="7" creationId="{D4F20313-2CF7-4B2F-81C5-6304677C128E}"/>
          </ac:spMkLst>
        </pc:spChg>
        <pc:spChg chg="mod">
          <ac:chgData name="Jadhav, Pratik" userId="162a5fcf-93d8-4e52-a33b-94c64dc43bd0" providerId="ADAL" clId="{B26314DD-ADE7-49EA-A2EB-9DE2A991C1CB}" dt="2022-10-07T12:29:59.851" v="2551" actId="1076"/>
          <ac:spMkLst>
            <pc:docMk/>
            <pc:sldMk cId="2004063493" sldId="265"/>
            <ac:spMk id="9" creationId="{20CB150D-1315-4E18-9CC3-E374E92113DF}"/>
          </ac:spMkLst>
        </pc:spChg>
        <pc:spChg chg="mod">
          <ac:chgData name="Jadhav, Pratik" userId="162a5fcf-93d8-4e52-a33b-94c64dc43bd0" providerId="ADAL" clId="{B26314DD-ADE7-49EA-A2EB-9DE2A991C1CB}" dt="2022-10-10T13:40:33.177" v="2701" actId="14100"/>
          <ac:spMkLst>
            <pc:docMk/>
            <pc:sldMk cId="2004063493" sldId="265"/>
            <ac:spMk id="17" creationId="{6668B644-7AFA-4167-9073-B9168870D232}"/>
          </ac:spMkLst>
        </pc:spChg>
        <pc:spChg chg="add mod">
          <ac:chgData name="Jadhav, Pratik" userId="162a5fcf-93d8-4e52-a33b-94c64dc43bd0" providerId="ADAL" clId="{B26314DD-ADE7-49EA-A2EB-9DE2A991C1CB}" dt="2022-10-07T12:30:14.505" v="2553" actId="1076"/>
          <ac:spMkLst>
            <pc:docMk/>
            <pc:sldMk cId="2004063493" sldId="265"/>
            <ac:spMk id="18" creationId="{408ABEA6-1AAC-41A8-9BCC-4462200A7767}"/>
          </ac:spMkLst>
        </pc:spChg>
        <pc:spChg chg="del">
          <ac:chgData name="Jadhav, Pratik" userId="162a5fcf-93d8-4e52-a33b-94c64dc43bd0" providerId="ADAL" clId="{B26314DD-ADE7-49EA-A2EB-9DE2A991C1CB}" dt="2022-10-07T12:20:14.551" v="2074" actId="478"/>
          <ac:spMkLst>
            <pc:docMk/>
            <pc:sldMk cId="2004063493" sldId="265"/>
            <ac:spMk id="49" creationId="{D8FB741E-E196-4ED6-96C5-60EC87B9ABC7}"/>
          </ac:spMkLst>
        </pc:spChg>
        <pc:spChg chg="del">
          <ac:chgData name="Jadhav, Pratik" userId="162a5fcf-93d8-4e52-a33b-94c64dc43bd0" providerId="ADAL" clId="{B26314DD-ADE7-49EA-A2EB-9DE2A991C1CB}" dt="2022-10-07T12:20:36.653" v="2078" actId="478"/>
          <ac:spMkLst>
            <pc:docMk/>
            <pc:sldMk cId="2004063493" sldId="265"/>
            <ac:spMk id="70" creationId="{DBD5CC10-FEFA-4566-B352-7ABA79D05B91}"/>
          </ac:spMkLst>
        </pc:spChg>
        <pc:picChg chg="add mod">
          <ac:chgData name="Jadhav, Pratik" userId="162a5fcf-93d8-4e52-a33b-94c64dc43bd0" providerId="ADAL" clId="{B26314DD-ADE7-49EA-A2EB-9DE2A991C1CB}" dt="2022-10-07T12:21:02.164" v="2083" actId="14100"/>
          <ac:picMkLst>
            <pc:docMk/>
            <pc:sldMk cId="2004063493" sldId="265"/>
            <ac:picMk id="15" creationId="{ED51C935-BCBD-498F-AD9E-9C59B1288555}"/>
          </ac:picMkLst>
        </pc:picChg>
        <pc:picChg chg="add mod">
          <ac:chgData name="Jadhav, Pratik" userId="162a5fcf-93d8-4e52-a33b-94c64dc43bd0" providerId="ADAL" clId="{B26314DD-ADE7-49EA-A2EB-9DE2A991C1CB}" dt="2022-10-07T12:23:17.732" v="2134" actId="1076"/>
          <ac:picMkLst>
            <pc:docMk/>
            <pc:sldMk cId="2004063493" sldId="265"/>
            <ac:picMk id="16" creationId="{AEFF786F-133E-4B4C-AA7E-754E9F14C5B4}"/>
          </ac:picMkLst>
        </pc:picChg>
        <pc:picChg chg="del">
          <ac:chgData name="Jadhav, Pratik" userId="162a5fcf-93d8-4e52-a33b-94c64dc43bd0" providerId="ADAL" clId="{B26314DD-ADE7-49EA-A2EB-9DE2A991C1CB}" dt="2022-10-07T12:20:16.253" v="2075" actId="478"/>
          <ac:picMkLst>
            <pc:docMk/>
            <pc:sldMk cId="2004063493" sldId="265"/>
            <ac:picMk id="126" creationId="{4A879786-6DC5-48E7-A9EF-D272F4E7CD40}"/>
          </ac:picMkLst>
        </pc:picChg>
      </pc:sldChg>
      <pc:sldChg chg="del">
        <pc:chgData name="Jadhav, Pratik" userId="162a5fcf-93d8-4e52-a33b-94c64dc43bd0" providerId="ADAL" clId="{B26314DD-ADE7-49EA-A2EB-9DE2A991C1CB}" dt="2022-10-07T12:30:58.270" v="2556" actId="47"/>
        <pc:sldMkLst>
          <pc:docMk/>
          <pc:sldMk cId="3199711112" sldId="267"/>
        </pc:sldMkLst>
      </pc:sldChg>
      <pc:sldChg chg="del">
        <pc:chgData name="Jadhav, Pratik" userId="162a5fcf-93d8-4e52-a33b-94c64dc43bd0" providerId="ADAL" clId="{B26314DD-ADE7-49EA-A2EB-9DE2A991C1CB}" dt="2022-10-07T12:30:58.867" v="2557" actId="47"/>
        <pc:sldMkLst>
          <pc:docMk/>
          <pc:sldMk cId="1355698788" sldId="268"/>
        </pc:sldMkLst>
      </pc:sldChg>
      <pc:sldChg chg="del">
        <pc:chgData name="Jadhav, Pratik" userId="162a5fcf-93d8-4e52-a33b-94c64dc43bd0" providerId="ADAL" clId="{B26314DD-ADE7-49EA-A2EB-9DE2A991C1CB}" dt="2022-10-07T12:30:59.465" v="2558" actId="47"/>
        <pc:sldMkLst>
          <pc:docMk/>
          <pc:sldMk cId="1281836439" sldId="269"/>
        </pc:sldMkLst>
      </pc:sldChg>
      <pc:sldChg chg="del">
        <pc:chgData name="Jadhav, Pratik" userId="162a5fcf-93d8-4e52-a33b-94c64dc43bd0" providerId="ADAL" clId="{B26314DD-ADE7-49EA-A2EB-9DE2A991C1CB}" dt="2022-10-07T12:30:59.980" v="2559" actId="47"/>
        <pc:sldMkLst>
          <pc:docMk/>
          <pc:sldMk cId="3260611352" sldId="270"/>
        </pc:sldMkLst>
      </pc:sldChg>
      <pc:sldChg chg="del">
        <pc:chgData name="Jadhav, Pratik" userId="162a5fcf-93d8-4e52-a33b-94c64dc43bd0" providerId="ADAL" clId="{B26314DD-ADE7-49EA-A2EB-9DE2A991C1CB}" dt="2022-10-07T12:30:56.433" v="2555" actId="47"/>
        <pc:sldMkLst>
          <pc:docMk/>
          <pc:sldMk cId="3384443138" sldId="282"/>
        </pc:sldMkLst>
      </pc:sldChg>
      <pc:sldChg chg="addSp delSp modSp add mod modAnim">
        <pc:chgData name="Jadhav, Pratik" userId="162a5fcf-93d8-4e52-a33b-94c64dc43bd0" providerId="ADAL" clId="{B26314DD-ADE7-49EA-A2EB-9DE2A991C1CB}" dt="2022-10-07T12:39:21.501" v="2647"/>
        <pc:sldMkLst>
          <pc:docMk/>
          <pc:sldMk cId="1950118858" sldId="283"/>
        </pc:sldMkLst>
        <pc:spChg chg="add mod">
          <ac:chgData name="Jadhav, Pratik" userId="162a5fcf-93d8-4e52-a33b-94c64dc43bd0" providerId="ADAL" clId="{B26314DD-ADE7-49EA-A2EB-9DE2A991C1CB}" dt="2022-10-07T11:47:54.800" v="904" actId="14100"/>
          <ac:spMkLst>
            <pc:docMk/>
            <pc:sldMk cId="1950118858" sldId="283"/>
            <ac:spMk id="6" creationId="{AD0B8BB0-3223-4620-B80D-FE7D191B128C}"/>
          </ac:spMkLst>
        </pc:spChg>
        <pc:spChg chg="mod">
          <ac:chgData name="Jadhav, Pratik" userId="162a5fcf-93d8-4e52-a33b-94c64dc43bd0" providerId="ADAL" clId="{B26314DD-ADE7-49EA-A2EB-9DE2A991C1CB}" dt="2022-10-07T11:48:45.958" v="927" actId="113"/>
          <ac:spMkLst>
            <pc:docMk/>
            <pc:sldMk cId="1950118858" sldId="283"/>
            <ac:spMk id="18" creationId="{59498E64-6451-4E0A-BE2B-4D44D7FC4111}"/>
          </ac:spMkLst>
        </pc:spChg>
        <pc:spChg chg="mod">
          <ac:chgData name="Jadhav, Pratik" userId="162a5fcf-93d8-4e52-a33b-94c64dc43bd0" providerId="ADAL" clId="{B26314DD-ADE7-49EA-A2EB-9DE2A991C1CB}" dt="2022-10-07T11:49:12.244" v="928" actId="108"/>
          <ac:spMkLst>
            <pc:docMk/>
            <pc:sldMk cId="1950118858" sldId="283"/>
            <ac:spMk id="19" creationId="{544C4064-B69B-4ECE-8110-639CB21C9067}"/>
          </ac:spMkLst>
        </pc:spChg>
        <pc:picChg chg="add mod">
          <ac:chgData name="Jadhav, Pratik" userId="162a5fcf-93d8-4e52-a33b-94c64dc43bd0" providerId="ADAL" clId="{B26314DD-ADE7-49EA-A2EB-9DE2A991C1CB}" dt="2022-10-07T12:39:06.824" v="2645" actId="1076"/>
          <ac:picMkLst>
            <pc:docMk/>
            <pc:sldMk cId="1950118858" sldId="283"/>
            <ac:picMk id="3" creationId="{D2A23D18-439C-4098-98E6-9CCB2FFD4EBF}"/>
          </ac:picMkLst>
        </pc:picChg>
        <pc:picChg chg="del">
          <ac:chgData name="Jadhav, Pratik" userId="162a5fcf-93d8-4e52-a33b-94c64dc43bd0" providerId="ADAL" clId="{B26314DD-ADE7-49EA-A2EB-9DE2A991C1CB}" dt="2022-10-07T11:33:01.021" v="637" actId="478"/>
          <ac:picMkLst>
            <pc:docMk/>
            <pc:sldMk cId="1950118858" sldId="283"/>
            <ac:picMk id="8" creationId="{FA765BD2-E25A-4CA5-8689-892BA61EEB44}"/>
          </ac:picMkLst>
        </pc:picChg>
        <pc:picChg chg="add mod">
          <ac:chgData name="Jadhav, Pratik" userId="162a5fcf-93d8-4e52-a33b-94c64dc43bd0" providerId="ADAL" clId="{B26314DD-ADE7-49EA-A2EB-9DE2A991C1CB}" dt="2022-10-07T11:48:05.318" v="907" actId="1076"/>
          <ac:picMkLst>
            <pc:docMk/>
            <pc:sldMk cId="1950118858" sldId="283"/>
            <ac:picMk id="9" creationId="{137B72FF-0729-45AA-810C-561AC41C6CA8}"/>
          </ac:picMkLst>
        </pc:picChg>
        <pc:picChg chg="del">
          <ac:chgData name="Jadhav, Pratik" userId="162a5fcf-93d8-4e52-a33b-94c64dc43bd0" providerId="ADAL" clId="{B26314DD-ADE7-49EA-A2EB-9DE2A991C1CB}" dt="2022-10-07T11:33:04.295" v="638" actId="478"/>
          <ac:picMkLst>
            <pc:docMk/>
            <pc:sldMk cId="1950118858" sldId="283"/>
            <ac:picMk id="11" creationId="{41E13D82-E36A-43D3-8142-F6165A619949}"/>
          </ac:picMkLst>
        </pc:picChg>
        <pc:picChg chg="del">
          <ac:chgData name="Jadhav, Pratik" userId="162a5fcf-93d8-4e52-a33b-94c64dc43bd0" providerId="ADAL" clId="{B26314DD-ADE7-49EA-A2EB-9DE2A991C1CB}" dt="2022-10-07T11:33:06.060" v="639" actId="478"/>
          <ac:picMkLst>
            <pc:docMk/>
            <pc:sldMk cId="1950118858" sldId="283"/>
            <ac:picMk id="13" creationId="{EF3A932F-BB9F-4A4B-9505-D80FFDD4353D}"/>
          </ac:picMkLst>
        </pc:picChg>
      </pc:sldChg>
      <pc:sldChg chg="add">
        <pc:chgData name="Jadhav, Pratik" userId="162a5fcf-93d8-4e52-a33b-94c64dc43bd0" providerId="ADAL" clId="{B26314DD-ADE7-49EA-A2EB-9DE2A991C1CB}" dt="2022-10-10T13:41:11.187" v="2702"/>
        <pc:sldMkLst>
          <pc:docMk/>
          <pc:sldMk cId="1660832021" sldId="32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1A50702-3C68-4B14-B819-72B57D27F9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0F4880-E690-44D0-8356-A9E7BDBAB0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E6205E-B305-4B90-9534-3C5E99A0275E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B4ACF6-39FD-4B08-A7D5-5BFDC37B46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C9FD2-2C57-4DE7-8EA4-86DEE80B98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C623C-86E0-4A85-83FB-F4A716956F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955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722F1-E430-42A1-A473-1759336AECCE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D7554-D10C-4E29-B8E6-BB7111FA61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347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65C9C5B-BBA9-42AB-806E-92FC22E19CBA}"/>
              </a:ext>
            </a:extLst>
          </p:cNvPr>
          <p:cNvSpPr/>
          <p:nvPr userDrawn="1"/>
        </p:nvSpPr>
        <p:spPr>
          <a:xfrm>
            <a:off x="-1" y="0"/>
            <a:ext cx="903746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30CF48-DD5D-4C81-BA7E-470DCBA61E6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76500" y="622103"/>
            <a:ext cx="9715500" cy="37209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E08E4E-686B-490D-8EA1-DDC9F1BC7C24}"/>
              </a:ext>
            </a:extLst>
          </p:cNvPr>
          <p:cNvCxnSpPr>
            <a:cxnSpLocks/>
          </p:cNvCxnSpPr>
          <p:nvPr userDrawn="1"/>
        </p:nvCxnSpPr>
        <p:spPr>
          <a:xfrm>
            <a:off x="739466" y="0"/>
            <a:ext cx="0" cy="6187736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C78B2B3F-3573-4632-872A-ADB36AF412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9337" y="5779363"/>
            <a:ext cx="2459114" cy="685430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80000"/>
              </a:lnSpc>
              <a:spcBef>
                <a:spcPts val="0"/>
              </a:spcBef>
              <a:buNone/>
              <a:defRPr sz="1800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6FF5EE2F-D68A-4C3C-A342-4C0CE6CE20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99663" y="5791178"/>
            <a:ext cx="2459114" cy="68542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date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2DB723-8435-4F35-BF55-AFB7DC8FD4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5205" y="4965134"/>
            <a:ext cx="4333088" cy="159600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80000"/>
              </a:lnSpc>
              <a:defRPr sz="5000" spc="100" baseline="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67580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ng Contoso to the Competition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995D6E1F-61DD-45C8-BD0F-87774F3858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F1E30-78A1-4D04-868B-2FF65A0CD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2EE5A-2D26-4A38-BF97-6266BFC42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15">
            <a:extLst>
              <a:ext uri="{FF2B5EF4-FFF2-40B4-BE49-F238E27FC236}">
                <a16:creationId xmlns:a16="http://schemas.microsoft.com/office/drawing/2014/main" id="{716CE84D-B2FA-4712-9112-9A6349EE051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008686" y="2921932"/>
            <a:ext cx="4114800" cy="12688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5EB29FAF-F8EE-4156-8E07-E14DFBABA091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008686" y="4327267"/>
            <a:ext cx="4114800" cy="12688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5BC42-EC33-40D4-8189-69F1D23AD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686" y="1516597"/>
            <a:ext cx="3980182" cy="126881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5000"/>
              </a:lnSpc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323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415A3-6E46-4BC3-B867-3A6A61D0F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ADF53-2713-40AC-9CC8-AA83770C9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08A84-ADB1-42C6-A7B1-E5C5A728B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9C0924B-E154-4A9E-830A-0CED0F96BA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9FC371A-791E-4A18-A05F-62DAAB144F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370EA53-C218-4777-8992-DFE61FD94A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52263598-CA5C-4D32-8005-69A3003C53F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4255F76-4757-4D5C-80D7-A3307CEBC1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0939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6948AE7E-55CC-4F22-9239-099E8E8EF2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D91E6446-232F-4870-8335-C708DDB3E7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6A3A8254-B2DC-4C36-8E81-397E7CB3EC0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48C7215-4A75-4BF9-96EC-BEA9AA1239C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C2FA34D0-4280-4201-9E40-5FE0D81D7DC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BD0D6DFA-0AE8-42A3-ADA8-785B98B99E4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E475D18-842D-4508-9049-99A36DA3895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F7A2B249-C1B4-4F5F-9C74-B3763CCFC8D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64240E02-7397-4BFB-923B-4E4A96C7C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1400094-84D6-4303-BA4B-0E0D1FF018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AF6E8A4-DDDD-49A1-B1C9-3574B58A83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D9AB8D6A-C296-4468-9A7D-7F46B3642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7957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17C8109-2F1A-4248-BE14-FE5D4AE1E35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735C006-B8AC-427F-A337-4F607EB543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B62C7805-F615-4B77-89DD-63F1F946E78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7B0BABA0-0326-410E-AECF-0D41365DD47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E4FCBEC-4348-4D10-B139-FD526C86B17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DA4FA8D2-F1E5-4A88-855F-84D521DB704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7E27FFDC-7B67-4C2F-8712-C7961E6E9A9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B098AA04-538E-4D0B-BC5E-3C79B451D1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804" y="2672211"/>
            <a:ext cx="10210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80992CBE-A6F0-4FF1-8F4F-84B050480AD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804" y="4361409"/>
            <a:ext cx="10210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738B60B3-540F-4900-A4BB-0B521A1F75C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6720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FD7D7797-7938-4D6E-B5A4-21536E2021E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6720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F7B339B7-1A20-4B38-8EAE-3C98E757DA3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6720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3D0B1401-F4EC-4750-A2AA-34CD72504AC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978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5C7DA61-BA93-48EE-BB6E-9E5D96271AC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978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6B7F232D-8C58-4A29-8A95-52E6B74C053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978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2334811-4848-4246-ACD8-273541203B2A}"/>
              </a:ext>
            </a:extLst>
          </p:cNvPr>
          <p:cNvCxnSpPr>
            <a:cxnSpLocks/>
          </p:cNvCxnSpPr>
          <p:nvPr userDrawn="1"/>
        </p:nvCxnSpPr>
        <p:spPr>
          <a:xfrm>
            <a:off x="0" y="755452"/>
            <a:ext cx="980936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5E76D73-D506-4E6B-A789-AB87E732A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0418" y="100579"/>
            <a:ext cx="1943381" cy="1268811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ct val="125000"/>
              </a:lnSpc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 algn="r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7009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A3D8856B-7A24-4C55-9910-ED81BFA0A0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415A3-6E46-4BC3-B867-3A6A61D0F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8/05/20XX</a:t>
            </a:r>
          </a:p>
        </p:txBody>
      </p:sp>
      <p:sp>
        <p:nvSpPr>
          <p:cNvPr id="9" name="Content Placeholder 15">
            <a:extLst>
              <a:ext uri="{FF2B5EF4-FFF2-40B4-BE49-F238E27FC236}">
                <a16:creationId xmlns:a16="http://schemas.microsoft.com/office/drawing/2014/main" id="{3B3118EB-9968-4E6E-B2B6-A76765DCFA4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101509" y="2431279"/>
            <a:ext cx="4288971" cy="30551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ABAA64D-DEC0-453B-A9D7-7183AF0CE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74F7F62-A2D6-471E-83D8-44BA2699C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88F189-31A8-4BA7-80D9-4A40A4E2B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34820" y="-3976"/>
            <a:ext cx="0" cy="215934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4EE86B4-3F11-45CB-96F9-7D1AB761A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506" y="1761891"/>
            <a:ext cx="4288971" cy="532862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5000"/>
              </a:lnSpc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27309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ps for Busi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60ED5431-1075-4889-87EB-D79FFE50960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804630"/>
            <a:ext cx="12192000" cy="40622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415A3-6E46-4BC3-B867-3A6A61D0F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8/05/20XX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ADF53-2713-40AC-9CC8-AA83770C9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08A84-ADB1-42C6-A7B1-E5C5A728B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E7CC669C-5E68-40A8-8F59-E044A32F4B3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09845" y="999340"/>
            <a:ext cx="5578870" cy="140877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EEC13B-7926-4108-B0C5-F3A2A5AE6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689250"/>
            <a:ext cx="160637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546480-8B8D-4EF8-8C6A-DFFAC2755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559" y="1352736"/>
            <a:ext cx="3037792" cy="657883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78963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15B931B-7725-4C86-A82C-07F42F447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97500" y="2009775"/>
            <a:ext cx="6794499" cy="28384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16D3891-B2BA-4AE6-AAA7-560547F4B5E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6311899" cy="6858000"/>
          </a:xfrm>
          <a:custGeom>
            <a:avLst/>
            <a:gdLst>
              <a:gd name="connsiteX0" fmla="*/ 0 w 6311899"/>
              <a:gd name="connsiteY0" fmla="*/ 0 h 6858000"/>
              <a:gd name="connsiteX1" fmla="*/ 6311899 w 6311899"/>
              <a:gd name="connsiteY1" fmla="*/ 0 h 6858000"/>
              <a:gd name="connsiteX2" fmla="*/ 6311899 w 6311899"/>
              <a:gd name="connsiteY2" fmla="*/ 2009775 h 6858000"/>
              <a:gd name="connsiteX3" fmla="*/ 5397499 w 6311899"/>
              <a:gd name="connsiteY3" fmla="*/ 2009775 h 6858000"/>
              <a:gd name="connsiteX4" fmla="*/ 5397499 w 6311899"/>
              <a:gd name="connsiteY4" fmla="*/ 4848225 h 6858000"/>
              <a:gd name="connsiteX5" fmla="*/ 6311899 w 6311899"/>
              <a:gd name="connsiteY5" fmla="*/ 4848225 h 6858000"/>
              <a:gd name="connsiteX6" fmla="*/ 6311899 w 6311899"/>
              <a:gd name="connsiteY6" fmla="*/ 6858000 h 6858000"/>
              <a:gd name="connsiteX7" fmla="*/ 0 w 63118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1899" h="6858000">
                <a:moveTo>
                  <a:pt x="0" y="0"/>
                </a:moveTo>
                <a:lnTo>
                  <a:pt x="6311899" y="0"/>
                </a:lnTo>
                <a:lnTo>
                  <a:pt x="6311899" y="2009775"/>
                </a:lnTo>
                <a:lnTo>
                  <a:pt x="5397499" y="2009775"/>
                </a:lnTo>
                <a:lnTo>
                  <a:pt x="5397499" y="4848225"/>
                </a:lnTo>
                <a:lnTo>
                  <a:pt x="6311899" y="4848225"/>
                </a:lnTo>
                <a:lnTo>
                  <a:pt x="63118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415A3-6E46-4BC3-B867-3A6A61D0F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8/05/20XX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9831967-45C9-40AF-A955-56E9578BC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167DEC-7546-44F6-AD64-E71C2FF1C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5">
            <a:extLst>
              <a:ext uri="{FF2B5EF4-FFF2-40B4-BE49-F238E27FC236}">
                <a16:creationId xmlns:a16="http://schemas.microsoft.com/office/drawing/2014/main" id="{61241730-14B7-407E-9517-F4510520D03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311900" y="3282850"/>
            <a:ext cx="5350010" cy="103073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55B60F-1D5E-4B0C-8354-2E7AA187F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1898" y="2471206"/>
            <a:ext cx="5350010" cy="86739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sz="2400" spc="100" baseline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14552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9C6F1ED5-824E-4C14-8D5E-5A0A26C5421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415A3-6E46-4BC3-B867-3A6A61D0F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8/05/20XX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ADF53-2713-40AC-9CC8-AA83770C9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08A84-ADB1-42C6-A7B1-E5C5A728B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15">
            <a:extLst>
              <a:ext uri="{FF2B5EF4-FFF2-40B4-BE49-F238E27FC236}">
                <a16:creationId xmlns:a16="http://schemas.microsoft.com/office/drawing/2014/main" id="{9F762423-7F4E-4A21-8F09-05418F82F9D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78765" y="3267882"/>
            <a:ext cx="3193926" cy="22032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2AE728-7030-4847-B87B-FDB4B86E0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8765" y="2371063"/>
            <a:ext cx="3193926" cy="99945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5000"/>
              </a:lnSpc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0166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10/10/2022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6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F5ED5F1-A62B-4555-807E-91FAE1443CC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D60F5-07EA-4D8F-AAFA-0F48CB785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D4C42-D293-4981-BA06-A4638BEE1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E9D98-F221-47DC-AE55-8165BB7A3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4C3D64C-77F6-4601-B573-9A9B6E23BB6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675242" y="2051170"/>
            <a:ext cx="5362575" cy="35321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CD17CD-E6D2-4329-B271-1E59AA986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242" y="1418953"/>
            <a:ext cx="5362575" cy="495691"/>
          </a:xfrm>
          <a:prstGeom prst="rect">
            <a:avLst/>
          </a:prstGeom>
        </p:spPr>
        <p:txBody>
          <a:bodyPr anchor="ctr"/>
          <a:lstStyle>
            <a:lvl1pPr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684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Presenter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CD5AE0D9-6B20-4F29-A35B-2A00C25FF8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82906" y="0"/>
            <a:ext cx="4635426" cy="6857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C56C8-D828-4A31-A5B9-CF1AEFA70D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1846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8/05/20XX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B0264-B3C3-46A0-80DD-67C59DB2A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D3C3B-0FFE-494C-B4AC-477B6A9DA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285A10A-1880-4D4E-A99B-1C19043F2A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50189" y="2396358"/>
            <a:ext cx="3266975" cy="32668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600" b="1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Content Placeholder 15">
            <a:extLst>
              <a:ext uri="{FF2B5EF4-FFF2-40B4-BE49-F238E27FC236}">
                <a16:creationId xmlns:a16="http://schemas.microsoft.com/office/drawing/2014/main" id="{624F1FC7-2617-499A-8CB8-B61FC7D9B7B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749508" y="2756830"/>
            <a:ext cx="4834569" cy="238419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169A36-7DEF-42D4-850F-59A3233FD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834" y="0"/>
            <a:ext cx="0" cy="275748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ADB6D5-97B3-42ED-B8C7-5AD951CB8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29133" y="2551471"/>
            <a:ext cx="34628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B7B60A-1B6C-4E40-94D7-AE1BD3712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810973" y="4189152"/>
            <a:ext cx="3121302" cy="469478"/>
          </a:xfrm>
          <a:prstGeom prst="rect">
            <a:avLst/>
          </a:prstGeom>
        </p:spPr>
        <p:txBody>
          <a:bodyPr anchor="ctr"/>
          <a:lstStyle>
            <a:lvl1pPr algn="r"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 algn="r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85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BFE3E-14BB-4DC6-A806-1E62C1D24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3137" y="1360309"/>
            <a:ext cx="2909309" cy="657882"/>
          </a:xfrm>
          <a:prstGeom prst="rect">
            <a:avLst/>
          </a:prstGeom>
        </p:spPr>
        <p:txBody>
          <a:bodyPr anchor="ctr"/>
          <a:lstStyle>
            <a:lvl1pPr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EFD7EF65-6DE9-4029-B3A0-F08E11BC9E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795752"/>
            <a:ext cx="12192000" cy="40622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123B9F8E-DAD6-45B2-B55B-B070484318C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09845" y="1075509"/>
            <a:ext cx="5293260" cy="140877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CF9177-0C51-4496-B5AE-7ED4F8F3A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8/05/20XX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7A035F-C837-4CCA-BB19-CE656F057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E2F927-F23D-4ABB-BEC9-11C2CC69D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5244728-2BE1-4CB4-A19E-903E75BD8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689250"/>
            <a:ext cx="160637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271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out 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109947-4B08-4C56-B65B-A6FDFEF47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510815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87A38D-E82D-42F1-A188-30F49DD50C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9785" y="0"/>
            <a:ext cx="0" cy="2514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1205ABD4-5AFD-4B99-8836-D12AA42FCCE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82510" y="0"/>
            <a:ext cx="7609489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80A53F-EFDF-40A3-B9E3-58EB0D3F3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14" name="Content Placeholder 15">
            <a:extLst>
              <a:ext uri="{FF2B5EF4-FFF2-40B4-BE49-F238E27FC236}">
                <a16:creationId xmlns:a16="http://schemas.microsoft.com/office/drawing/2014/main" id="{F547C10E-8A59-4B22-ADF0-994850F759D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017111" y="2906895"/>
            <a:ext cx="4606159" cy="22212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9DE00E7-8296-408A-905C-ECBA407C8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00B3723-B30F-4BDB-A030-4B06ADE75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4FA9AB-9D34-43A5-947E-835D7FE29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2" y="2225678"/>
            <a:ext cx="4607268" cy="469476"/>
          </a:xfrm>
          <a:prstGeom prst="rect">
            <a:avLst/>
          </a:prstGeom>
        </p:spPr>
        <p:txBody>
          <a:bodyPr anchor="ctr"/>
          <a:lstStyle>
            <a:lvl1pPr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523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840FD269-E069-45DA-B668-BE984BFA32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B9DE71-7B7A-4473-ABD8-99575CAFB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8/05/20XX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AA1C9B-284B-4C89-8743-52285AC95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C1FE06-5B3A-40E2-82AA-E4516ED2D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2ACE5847-B709-473D-A366-54ADA852FF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5107" y="3055535"/>
            <a:ext cx="7981786" cy="2609103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3200" i="1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B1850-15F7-414E-B8F6-3A5B3D10B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0083" y="5448575"/>
            <a:ext cx="4881563" cy="463550"/>
          </a:xfrm>
          <a:prstGeom prst="rect">
            <a:avLst/>
          </a:prstGeom>
        </p:spPr>
        <p:txBody>
          <a:bodyPr/>
          <a:lstStyle>
            <a:lvl1pPr algn="r">
              <a:defRPr lang="en-US" sz="1800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r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568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ypothesis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0796CDC-3154-4ACA-A920-8CBE431C2A1A}"/>
              </a:ext>
            </a:extLst>
          </p:cNvPr>
          <p:cNvSpPr/>
          <p:nvPr userDrawn="1"/>
        </p:nvSpPr>
        <p:spPr>
          <a:xfrm>
            <a:off x="0" y="0"/>
            <a:ext cx="468761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5FA8B4-F9F3-4FF5-B11F-483A1B95E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8/05/20XX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7B8F04-28A5-462E-86DE-06C37E405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B2DAE-4645-4AA0-87C9-39874FDBD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15">
            <a:extLst>
              <a:ext uri="{FF2B5EF4-FFF2-40B4-BE49-F238E27FC236}">
                <a16:creationId xmlns:a16="http://schemas.microsoft.com/office/drawing/2014/main" id="{3BB9146A-68F5-433B-8411-A12C7C8F782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747641" y="1193612"/>
            <a:ext cx="3513083" cy="140050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70974D-DE65-42B3-BEB4-235503245B26}"/>
              </a:ext>
            </a:extLst>
          </p:cNvPr>
          <p:cNvSpPr/>
          <p:nvPr userDrawn="1"/>
        </p:nvSpPr>
        <p:spPr>
          <a:xfrm>
            <a:off x="6360072" y="924801"/>
            <a:ext cx="4288221" cy="2043229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15">
            <a:extLst>
              <a:ext uri="{FF2B5EF4-FFF2-40B4-BE49-F238E27FC236}">
                <a16:creationId xmlns:a16="http://schemas.microsoft.com/office/drawing/2014/main" id="{5BA888A7-F91E-4923-AB10-31BEF8C2FEB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747641" y="4120055"/>
            <a:ext cx="3513083" cy="118583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803CCC-79BF-4752-81AA-D68AB023A6B6}"/>
              </a:ext>
            </a:extLst>
          </p:cNvPr>
          <p:cNvSpPr/>
          <p:nvPr userDrawn="1"/>
        </p:nvSpPr>
        <p:spPr>
          <a:xfrm>
            <a:off x="6360072" y="3584028"/>
            <a:ext cx="4288221" cy="2043229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CBC35A-FE4E-467A-A20D-9063B371CA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03095" y="0"/>
            <a:ext cx="0" cy="370473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A4FC0018-1CBF-4BC0-BE79-B983651D8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1005213" y="4932422"/>
            <a:ext cx="2635209" cy="523708"/>
          </a:xfrm>
          <a:prstGeom prst="rect">
            <a:avLst/>
          </a:prstGeom>
        </p:spPr>
        <p:txBody>
          <a:bodyPr anchor="ctr"/>
          <a:lstStyle>
            <a:lvl1pPr algn="r">
              <a:defRPr lang="en-US" sz="2400" spc="100" baseline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 algn="r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44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of Communication Tools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06ACE2-BA16-48C7-A451-845668BC0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9B479B-4CEB-47DB-903C-2E2D2445E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6F2130-E7AA-4706-B388-47F7E032B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311573-5DB1-44CE-818B-9E5F570408F1}"/>
              </a:ext>
            </a:extLst>
          </p:cNvPr>
          <p:cNvSpPr/>
          <p:nvPr userDrawn="1"/>
        </p:nvSpPr>
        <p:spPr>
          <a:xfrm>
            <a:off x="638177" y="631627"/>
            <a:ext cx="10915645" cy="558819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ontent Placeholder 15">
            <a:extLst>
              <a:ext uri="{FF2B5EF4-FFF2-40B4-BE49-F238E27FC236}">
                <a16:creationId xmlns:a16="http://schemas.microsoft.com/office/drawing/2014/main" id="{6E328664-C733-476A-81C6-2A0B15B001A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029158" y="2838122"/>
            <a:ext cx="1786759" cy="43092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Content Placeholder 15">
            <a:extLst>
              <a:ext uri="{FF2B5EF4-FFF2-40B4-BE49-F238E27FC236}">
                <a16:creationId xmlns:a16="http://schemas.microsoft.com/office/drawing/2014/main" id="{4DA6C57C-E2CB-484E-94E6-9AB8DC7DB4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029158" y="3379435"/>
            <a:ext cx="1786759" cy="43092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Content Placeholder 15">
            <a:extLst>
              <a:ext uri="{FF2B5EF4-FFF2-40B4-BE49-F238E27FC236}">
                <a16:creationId xmlns:a16="http://schemas.microsoft.com/office/drawing/2014/main" id="{97E74E6E-CDEF-424A-B7CE-5B34A0AC34D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2029158" y="3928699"/>
            <a:ext cx="1786759" cy="43092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Content Placeholder 15">
            <a:extLst>
              <a:ext uri="{FF2B5EF4-FFF2-40B4-BE49-F238E27FC236}">
                <a16:creationId xmlns:a16="http://schemas.microsoft.com/office/drawing/2014/main" id="{E7A1AA76-7517-4C53-B2A4-EE8B1C6ADDDF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2029158" y="4476966"/>
            <a:ext cx="1786759" cy="43092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2">
            <a:extLst>
              <a:ext uri="{FF2B5EF4-FFF2-40B4-BE49-F238E27FC236}">
                <a16:creationId xmlns:a16="http://schemas.microsoft.com/office/drawing/2014/main" id="{273C9D83-2282-43F4-BB54-7CDA96B4556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98588" y="1307183"/>
            <a:ext cx="1783393" cy="178305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2400" b="0" spc="100" baseline="0">
                <a:solidFill>
                  <a:schemeClr val="accent1"/>
                </a:solidFill>
                <a:latin typeface="Univers LT Std 45 Light" panose="020B07030305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8" name="Text Placeholder 12">
            <a:extLst>
              <a:ext uri="{FF2B5EF4-FFF2-40B4-BE49-F238E27FC236}">
                <a16:creationId xmlns:a16="http://schemas.microsoft.com/office/drawing/2014/main" id="{90C1AC4A-23E9-4676-A30E-E39B4342FF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8588" y="3703828"/>
            <a:ext cx="1783393" cy="178305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2400" b="0" spc="100" baseline="0">
                <a:solidFill>
                  <a:schemeClr val="accent1"/>
                </a:solidFill>
                <a:latin typeface="Univers LT Std 45 Light" panose="020B07030305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9" name="Text Placeholder 12">
            <a:extLst>
              <a:ext uri="{FF2B5EF4-FFF2-40B4-BE49-F238E27FC236}">
                <a16:creationId xmlns:a16="http://schemas.microsoft.com/office/drawing/2014/main" id="{2C256BCC-FED6-4D75-8C65-5967DD2E019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33309" y="1307183"/>
            <a:ext cx="1783393" cy="178305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2400" b="0" spc="100" baseline="0">
                <a:solidFill>
                  <a:schemeClr val="accent1"/>
                </a:solidFill>
                <a:latin typeface="Univers LT Std 45 Light" panose="020B07030305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036A0378-B8F0-463A-A66D-83D798223E3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3309" y="3703828"/>
            <a:ext cx="1783393" cy="178305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2400" b="0" spc="100" baseline="0">
                <a:solidFill>
                  <a:schemeClr val="accent1"/>
                </a:solidFill>
                <a:latin typeface="Univers LT Std 45 Light" panose="020B07030305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BDF22D-6760-4BDD-92EF-E940DCC02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697" y="1369287"/>
            <a:ext cx="4079564" cy="126881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5000"/>
              </a:lnSpc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802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king Great Products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BAADBBE-F1E3-480E-BE79-B55DEF941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97500" y="2009775"/>
            <a:ext cx="6794499" cy="28384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C868C7-0B77-47B8-9C16-7F97AA9F0D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6311899" cy="6858000"/>
          </a:xfrm>
          <a:custGeom>
            <a:avLst/>
            <a:gdLst>
              <a:gd name="connsiteX0" fmla="*/ 0 w 6311899"/>
              <a:gd name="connsiteY0" fmla="*/ 0 h 6858000"/>
              <a:gd name="connsiteX1" fmla="*/ 6311899 w 6311899"/>
              <a:gd name="connsiteY1" fmla="*/ 0 h 6858000"/>
              <a:gd name="connsiteX2" fmla="*/ 6311899 w 6311899"/>
              <a:gd name="connsiteY2" fmla="*/ 2009775 h 6858000"/>
              <a:gd name="connsiteX3" fmla="*/ 5397499 w 6311899"/>
              <a:gd name="connsiteY3" fmla="*/ 2009775 h 6858000"/>
              <a:gd name="connsiteX4" fmla="*/ 5397499 w 6311899"/>
              <a:gd name="connsiteY4" fmla="*/ 4848225 h 6858000"/>
              <a:gd name="connsiteX5" fmla="*/ 6311899 w 6311899"/>
              <a:gd name="connsiteY5" fmla="*/ 4848225 h 6858000"/>
              <a:gd name="connsiteX6" fmla="*/ 6311899 w 6311899"/>
              <a:gd name="connsiteY6" fmla="*/ 6858000 h 6858000"/>
              <a:gd name="connsiteX7" fmla="*/ 0 w 63118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1899" h="6858000">
                <a:moveTo>
                  <a:pt x="0" y="0"/>
                </a:moveTo>
                <a:lnTo>
                  <a:pt x="6311899" y="0"/>
                </a:lnTo>
                <a:lnTo>
                  <a:pt x="6311899" y="2009775"/>
                </a:lnTo>
                <a:lnTo>
                  <a:pt x="5397499" y="2009775"/>
                </a:lnTo>
                <a:lnTo>
                  <a:pt x="5397499" y="4848225"/>
                </a:lnTo>
                <a:lnTo>
                  <a:pt x="6311899" y="4848225"/>
                </a:lnTo>
                <a:lnTo>
                  <a:pt x="63118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4198D5-23F4-441A-AD0A-C6CD015E9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8/05/20XX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E5DAC80-95FC-4BA1-98B2-5631FB3B019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37298" y="3200401"/>
            <a:ext cx="5257799" cy="1701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64448FE-96B4-43C5-8721-4FBF69ED4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8104834-0355-4576-A9E5-FF5B92B36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D2D377-D829-49CC-9253-683054B90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298" y="2063075"/>
            <a:ext cx="5257799" cy="1268810"/>
          </a:xfrm>
          <a:prstGeom prst="rect">
            <a:avLst/>
          </a:prstGeom>
        </p:spPr>
        <p:txBody>
          <a:bodyPr anchor="ctr"/>
          <a:lstStyle>
            <a:lvl1pPr>
              <a:defRPr lang="en-US" sz="2400" spc="100" baseline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23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2C8C7-5C6C-400B-AEC0-4D8178161B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cap="all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r>
              <a:rPr lang="en-US" dirty="0"/>
              <a:t>8/05/20XX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105D6-7B52-4B7D-9473-BCD571A93A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cap="all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EAA0A-7090-4FA3-AD1C-CD45704040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4DCE26-8B90-4B2C-883A-D5FFC365BF8A}"/>
              </a:ext>
            </a:extLst>
          </p:cNvPr>
          <p:cNvSpPr txBox="1"/>
          <p:nvPr userDrawn="1"/>
        </p:nvSpPr>
        <p:spPr>
          <a:xfrm>
            <a:off x="5637320" y="297401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433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F9B274D2-774F-4C24-A448-1EFB461A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205" y="4965134"/>
            <a:ext cx="4333088" cy="1596004"/>
          </a:xfrm>
        </p:spPr>
        <p:txBody>
          <a:bodyPr/>
          <a:lstStyle/>
          <a:p>
            <a:r>
              <a:rPr lang="en-US" dirty="0"/>
              <a:t>Foodeez :  </a:t>
            </a:r>
            <a:br>
              <a:rPr lang="en-US" dirty="0"/>
            </a:br>
            <a:r>
              <a:rPr lang="en-US" sz="3200" dirty="0"/>
              <a:t>Small Snacker</a:t>
            </a:r>
            <a:endParaRPr lang="en-US" sz="4800" dirty="0"/>
          </a:p>
        </p:txBody>
      </p:sp>
      <p:pic>
        <p:nvPicPr>
          <p:cNvPr id="74" name="Picture Placeholder 73" descr="A picture of three chairs against the wall">
            <a:extLst>
              <a:ext uri="{FF2B5EF4-FFF2-40B4-BE49-F238E27FC236}">
                <a16:creationId xmlns:a16="http://schemas.microsoft.com/office/drawing/2014/main" id="{70E8AD59-4DDD-4E2E-A6CA-FF1DE5BD8A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76500" y="622103"/>
            <a:ext cx="9715500" cy="3720928"/>
          </a:xfr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C022D7CD-E026-4E29-BE4B-3FA7B1EB6A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0" y="5625359"/>
            <a:ext cx="2722451" cy="685430"/>
          </a:xfrm>
        </p:spPr>
        <p:txBody>
          <a:bodyPr/>
          <a:lstStyle/>
          <a:p>
            <a:r>
              <a:rPr lang="en-US" dirty="0"/>
              <a:t>Assignment no : 02</a:t>
            </a:r>
          </a:p>
          <a:p>
            <a:r>
              <a:rPr lang="en-US" dirty="0"/>
              <a:t>Pratik Jadhav</a:t>
            </a:r>
          </a:p>
        </p:txBody>
      </p:sp>
    </p:spTree>
    <p:extLst>
      <p:ext uri="{BB962C8B-B14F-4D97-AF65-F5344CB8AC3E}">
        <p14:creationId xmlns:p14="http://schemas.microsoft.com/office/powerpoint/2010/main" val="1401199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7B7E5B3-F6B1-4A5C-A942-9728FEC57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631627"/>
            <a:ext cx="10915645" cy="558819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1C0FA35-FBFE-4B23-B0D5-ECBC4C9053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89360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9B2324E-969D-4802-8BB3-E6EC3E221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240" y="1217696"/>
            <a:ext cx="5362575" cy="495691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b="1" noProof="0" dirty="0"/>
              <a:t>Agenda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29909120-B013-4872-BAFC-11D63AAABDD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675241" y="1944509"/>
            <a:ext cx="5362575" cy="1703466"/>
          </a:xfrm>
        </p:spPr>
        <p:txBody>
          <a:bodyPr/>
          <a:lstStyle/>
          <a:p>
            <a:r>
              <a:rPr lang="en-US" b="1" dirty="0"/>
              <a:t>To design and develop a Business Strategies for a newly opening Wada Pav shop at Shivaji Nagar, Pune.</a:t>
            </a:r>
          </a:p>
          <a:p>
            <a:r>
              <a:rPr lang="en-US" b="1" dirty="0"/>
              <a:t>This shop is already goanna surround with four more wada pav shops nearby.</a:t>
            </a:r>
          </a:p>
          <a:p>
            <a:r>
              <a:rPr lang="en-US" b="1" dirty="0"/>
              <a:t>Analyze and give solution for the current scenario in order to help the shop to grow.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6665B6-F02E-4FF8-AEBC-BEFA35EAF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E68C38-D51D-4195-9967-BFC910411546}"/>
              </a:ext>
            </a:extLst>
          </p:cNvPr>
          <p:cNvSpPr txBox="1"/>
          <p:nvPr/>
        </p:nvSpPr>
        <p:spPr>
          <a:xfrm>
            <a:off x="1733750" y="3971825"/>
            <a:ext cx="6226343" cy="2043964"/>
          </a:xfrm>
          <a:prstGeom prst="rect">
            <a:avLst/>
          </a:prstGeom>
        </p:spPr>
        <p:txBody>
          <a:bodyPr/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spc="100" baseline="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IN" b="1" dirty="0"/>
              <a:t>Answer following questions during analysis : -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How will he differentiate from different competitions?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How will you bring insights when you have no data of shop?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Why will be the customers comes to your shop?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What will be the price of each wada pav 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53D733-D7AA-45CE-852C-ABE55B550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953" y="631627"/>
            <a:ext cx="3760144" cy="558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00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6A070758-9539-49E3-9A13-06037269F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810973" y="4189152"/>
            <a:ext cx="3121302" cy="469478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2000" b="1" dirty="0"/>
              <a:t>Shivaji Nagar, Pune</a:t>
            </a:r>
            <a:endParaRPr lang="en-US" sz="2000" b="1" noProof="0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CB3BA1F-61EC-43EA-B954-8D7BA548F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49508" y="2430143"/>
            <a:ext cx="3266975" cy="326687"/>
          </a:xfrm>
        </p:spPr>
        <p:txBody>
          <a:bodyPr/>
          <a:lstStyle/>
          <a:p>
            <a:r>
              <a:rPr lang="en-US" dirty="0"/>
              <a:t>Location :​​</a:t>
            </a:r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E729BB73-6CD7-44AA-A8FE-669B7271B5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49508" y="2756830"/>
            <a:ext cx="4834569" cy="238419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Foodeez : Small snacker,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Near Fergusson college, Shivaji Nagar,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Pune – </a:t>
            </a:r>
            <a:r>
              <a:rPr lang="en-US" sz="1200" dirty="0"/>
              <a:t>411004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sz="1200" dirty="0"/>
          </a:p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en-US" sz="1600" b="1" dirty="0">
                <a:solidFill>
                  <a:schemeClr val="accent1"/>
                </a:solidFill>
                <a:latin typeface="+mj-lt"/>
              </a:rPr>
              <a:t>Timing :                 </a:t>
            </a:r>
          </a:p>
          <a:p>
            <a:pPr>
              <a:lnSpc>
                <a:spcPct val="80000"/>
              </a:lnSpc>
              <a:spcAft>
                <a:spcPts val="0"/>
              </a:spcAft>
            </a:pPr>
            <a:endParaRPr lang="en-US" sz="1600" b="1" dirty="0">
              <a:solidFill>
                <a:schemeClr val="accent1"/>
              </a:solidFill>
              <a:latin typeface="+mj-lt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Morning 8 am – 1 am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Evening 4 pm – 8 pm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B47E8C-1F0A-40EF-81C0-6BA51F14DE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1846" y="6356350"/>
            <a:ext cx="2743200" cy="365125"/>
          </a:xfrm>
        </p:spPr>
        <p:txBody>
          <a:bodyPr/>
          <a:lstStyle/>
          <a:p>
            <a:r>
              <a:rPr lang="en-US" dirty="0"/>
              <a:t>8/05/20XX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3EDCDB-492B-487C-B1C5-0C9DF32AB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41" y="694041"/>
            <a:ext cx="5461349" cy="5469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FF0003-3114-45DD-950E-59564FB07D41}"/>
              </a:ext>
            </a:extLst>
          </p:cNvPr>
          <p:cNvCxnSpPr/>
          <p:nvPr/>
        </p:nvCxnSpPr>
        <p:spPr>
          <a:xfrm>
            <a:off x="8730114" y="3821229"/>
            <a:ext cx="3461886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A2354708-B2C8-4C93-9BA4-A1AB4BCC0555}"/>
              </a:ext>
            </a:extLst>
          </p:cNvPr>
          <p:cNvSpPr txBox="1">
            <a:spLocks/>
          </p:cNvSpPr>
          <p:nvPr/>
        </p:nvSpPr>
        <p:spPr>
          <a:xfrm rot="16200000">
            <a:off x="-810974" y="4189152"/>
            <a:ext cx="3121302" cy="46947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10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IN" sz="2000" b="1"/>
              <a:t>Shivaji Nagar, Pune</a:t>
            </a:r>
            <a:endParaRPr lang="en-IN" sz="2000" b="1" dirty="0"/>
          </a:p>
        </p:txBody>
      </p:sp>
      <p:sp>
        <p:nvSpPr>
          <p:cNvPr id="16" name="Content Placeholder 35">
            <a:extLst>
              <a:ext uri="{FF2B5EF4-FFF2-40B4-BE49-F238E27FC236}">
                <a16:creationId xmlns:a16="http://schemas.microsoft.com/office/drawing/2014/main" id="{BB22679A-F866-4952-A1A7-BCDD32D2D62D}"/>
              </a:ext>
            </a:extLst>
          </p:cNvPr>
          <p:cNvSpPr txBox="1">
            <a:spLocks/>
          </p:cNvSpPr>
          <p:nvPr/>
        </p:nvSpPr>
        <p:spPr>
          <a:xfrm>
            <a:off x="6749507" y="2756830"/>
            <a:ext cx="4834569" cy="238419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400" kern="1200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Foodeez : Small snacker,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Near Fergusson college, Shivaji Nagar,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Pune – </a:t>
            </a:r>
            <a:r>
              <a:rPr lang="en-US" sz="1200" dirty="0"/>
              <a:t>411004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sz="1200" dirty="0"/>
          </a:p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en-US" sz="1600" b="1" dirty="0">
                <a:solidFill>
                  <a:schemeClr val="accent1"/>
                </a:solidFill>
                <a:latin typeface="+mj-lt"/>
              </a:rPr>
              <a:t>Timing :                 </a:t>
            </a:r>
          </a:p>
          <a:p>
            <a:pPr>
              <a:lnSpc>
                <a:spcPct val="80000"/>
              </a:lnSpc>
              <a:spcAft>
                <a:spcPts val="0"/>
              </a:spcAft>
            </a:pPr>
            <a:endParaRPr lang="en-US" sz="1600" b="1" dirty="0">
              <a:solidFill>
                <a:schemeClr val="accent1"/>
              </a:solidFill>
              <a:latin typeface="+mj-lt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Morning 8 am – 1 am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Evening 4 pm – 8 pm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74EAFF1-3510-41DB-A7CA-5AA214660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40" y="694041"/>
            <a:ext cx="5461349" cy="5469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074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12B1988-DF3B-414E-BEB4-BDE3F33E6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2019"/>
            <a:ext cx="2909309" cy="657882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b="1" dirty="0"/>
              <a:t>Competitors</a:t>
            </a:r>
            <a:r>
              <a:rPr lang="en-US" dirty="0"/>
              <a:t> :</a:t>
            </a:r>
            <a:endParaRPr lang="en-US" noProof="0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27F41A1-E0EA-41B4-89AC-89D0C6C9DF1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151232" y="631627"/>
            <a:ext cx="6570283" cy="1058568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IN" dirty="0"/>
              <a:t>Four more Vada pav Shops nearby with approx. same shop timing</a:t>
            </a:r>
          </a:p>
          <a:p>
            <a:r>
              <a:rPr lang="en-US" dirty="0"/>
              <a:t>Below is the Business status of them.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185E29-C32E-49F4-9417-C2C1934B2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6266357-58CA-479D-8E3B-7CBCA9707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7635" y="433137"/>
            <a:ext cx="11598442" cy="609279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76E314-2174-4E65-9C20-9FB522635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8" y="1675725"/>
            <a:ext cx="6204884" cy="27230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298A74-1A7A-470C-A90C-B88BAD6C4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062" y="3686246"/>
            <a:ext cx="5073015" cy="283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7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9498E64-6451-4E0A-BE2B-4D44D7FC4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111" y="1823337"/>
            <a:ext cx="4607268" cy="469476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Points to be consider :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44C4064-B69B-4ECE-8110-639CB21C906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18220" y="2521885"/>
            <a:ext cx="7067001" cy="4004043"/>
          </a:xfrm>
        </p:spPr>
        <p:txBody>
          <a:bodyPr/>
          <a:lstStyle/>
          <a:p>
            <a:r>
              <a:rPr lang="en-ZA" dirty="0"/>
              <a:t>As it is very first month below certain points need to be considered during opening on shop :</a:t>
            </a:r>
          </a:p>
          <a:p>
            <a:endParaRPr lang="en-ZA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ZA" dirty="0"/>
              <a:t>Reasonable Price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ZA" dirty="0"/>
              <a:t>Good Discount Offers over Bulk orders.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ZA" dirty="0"/>
              <a:t>Quality of Food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ZA" dirty="0"/>
              <a:t>Analyse the customer based on their visit times. Daily, Weekly etc.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ZA" dirty="0"/>
              <a:t>Proper Seating Arrangements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ZA" dirty="0"/>
              <a:t>Offer on Combo with Chai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ZA" dirty="0"/>
              <a:t>Serve Wada pav with various condiments or dips.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02CEE3-4E08-4106-AC43-0E32E79CA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74012-3B10-4CDC-9117-E08BA2B17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 descr="Chart, funnel chart&#10;&#10;Description automatically generated">
            <a:extLst>
              <a:ext uri="{FF2B5EF4-FFF2-40B4-BE49-F238E27FC236}">
                <a16:creationId xmlns:a16="http://schemas.microsoft.com/office/drawing/2014/main" id="{FA765BD2-E25A-4CA5-8689-892BA61EE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914" y="5091318"/>
            <a:ext cx="1604228" cy="10694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E13D82-E36A-43D3-8142-F6165A619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476" y="2979794"/>
            <a:ext cx="1359648" cy="1299129"/>
          </a:xfrm>
          <a:prstGeom prst="rect">
            <a:avLst/>
          </a:prstGeom>
        </p:spPr>
      </p:pic>
      <p:pic>
        <p:nvPicPr>
          <p:cNvPr id="13" name="Picture 12" descr="A picture containing text, seat&#10;&#10;Description automatically generated">
            <a:extLst>
              <a:ext uri="{FF2B5EF4-FFF2-40B4-BE49-F238E27FC236}">
                <a16:creationId xmlns:a16="http://schemas.microsoft.com/office/drawing/2014/main" id="{EF3A932F-BB9F-4A4B-9505-D80FFDD43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8242" y="3586420"/>
            <a:ext cx="2903758" cy="149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6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9498E64-6451-4E0A-BE2B-4D44D7FC4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111" y="1823337"/>
            <a:ext cx="4607268" cy="469476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b="1" dirty="0"/>
              <a:t>1</a:t>
            </a:r>
            <a:r>
              <a:rPr lang="en-US" b="1" baseline="30000" dirty="0"/>
              <a:t>st</a:t>
            </a:r>
            <a:r>
              <a:rPr lang="en-US" b="1" dirty="0"/>
              <a:t> Month </a:t>
            </a:r>
            <a:r>
              <a:rPr lang="en-US" noProof="0" dirty="0"/>
              <a:t>: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44C4064-B69B-4ECE-8110-639CB21C906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18220" y="2521885"/>
            <a:ext cx="7067001" cy="4004043"/>
          </a:xfrm>
        </p:spPr>
        <p:txBody>
          <a:bodyPr/>
          <a:lstStyle/>
          <a:p>
            <a:r>
              <a:rPr lang="en-ZA" b="1" dirty="0">
                <a:latin typeface="+mj-lt"/>
              </a:rPr>
              <a:t>Investment Made </a:t>
            </a:r>
            <a:r>
              <a:rPr lang="en-ZA" dirty="0"/>
              <a:t>: INR 300000 (Utensils, chairs, benches, light. Water)</a:t>
            </a:r>
          </a:p>
          <a:p>
            <a:r>
              <a:rPr lang="en-ZA" b="1" dirty="0">
                <a:latin typeface="+mj-lt"/>
              </a:rPr>
              <a:t>Wada Pav Price / Pc </a:t>
            </a:r>
            <a:r>
              <a:rPr lang="en-ZA" b="1" dirty="0"/>
              <a:t>:</a:t>
            </a:r>
            <a:r>
              <a:rPr lang="en-ZA" dirty="0"/>
              <a:t> Rs 10/- </a:t>
            </a:r>
          </a:p>
          <a:p>
            <a:endParaRPr lang="en-ZA" dirty="0"/>
          </a:p>
          <a:p>
            <a:r>
              <a:rPr lang="en-ZA" b="1" dirty="0">
                <a:latin typeface="+mj-lt"/>
              </a:rPr>
              <a:t>Order Qty Stats for 1st Month Would be:</a:t>
            </a:r>
          </a:p>
          <a:p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02CEE3-4E08-4106-AC43-0E32E79CA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74012-3B10-4CDC-9117-E08BA2B17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A23D18-439C-4098-98E6-9CCB2FFD4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11" y="3959536"/>
            <a:ext cx="3054520" cy="2664166"/>
          </a:xfrm>
          <a:prstGeom prst="rect">
            <a:avLst/>
          </a:prstGeom>
        </p:spPr>
      </p:pic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AD0B8BB0-3223-4620-B80D-FE7D191B128C}"/>
              </a:ext>
            </a:extLst>
          </p:cNvPr>
          <p:cNvSpPr/>
          <p:nvPr/>
        </p:nvSpPr>
        <p:spPr>
          <a:xfrm>
            <a:off x="4551720" y="5291619"/>
            <a:ext cx="1319691" cy="25253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7B72FF-0729-45AA-810C-561AC41C6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89515"/>
            <a:ext cx="5903686" cy="348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11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69">
            <a:extLst>
              <a:ext uri="{FF2B5EF4-FFF2-40B4-BE49-F238E27FC236}">
                <a16:creationId xmlns:a16="http://schemas.microsoft.com/office/drawing/2014/main" id="{0E5B711B-1FB9-410F-85EA-CD7D435AC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814" y="449399"/>
            <a:ext cx="4079564" cy="1268810"/>
          </a:xfrm>
        </p:spPr>
        <p:txBody>
          <a:bodyPr/>
          <a:lstStyle/>
          <a:p>
            <a:r>
              <a:rPr lang="en-US" dirty="0"/>
              <a:t>Profit Investments : 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7BA12F5-1C79-4A49-AF12-D14F51F1666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07814" y="1395636"/>
            <a:ext cx="6230384" cy="4620154"/>
          </a:xfrm>
        </p:spPr>
        <p:txBody>
          <a:bodyPr/>
          <a:lstStyle/>
          <a:p>
            <a:r>
              <a:rPr lang="en-IN" sz="1400" dirty="0"/>
              <a:t>Utilize the profit gained for the business setup initially.</a:t>
            </a:r>
          </a:p>
          <a:p>
            <a:r>
              <a:rPr lang="en-IN" dirty="0"/>
              <a:t>It can be used for: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/>
              <a:t>Interesting wall stickers and Jokes to design shop.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/>
              <a:t>Replace traditional chairs with attractive Mushroom chairs.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/>
              <a:t>Maintain hygiene by using Gloves during cooking.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/>
              <a:t>Work on proper ventilation and Kitchen exhaust.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/>
              <a:t>Silent Background running music will be a game changer for targeted young customers.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/>
              <a:t>It will make it there 3</a:t>
            </a:r>
            <a:r>
              <a:rPr lang="en-IN" baseline="30000" dirty="0"/>
              <a:t>rd</a:t>
            </a:r>
            <a:r>
              <a:rPr lang="en-IN" dirty="0"/>
              <a:t> place in row after home and college.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/>
              <a:t>Buy 15-20 kullads and start serving chai at same shop.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/>
              <a:t>Use Reverse wada pav technique which hits curiosity among customers.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/>
              <a:t>Start cold milk shakes during afternoon time period as add on.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/>
              <a:t>Place suggestion box, Open for improvement and feedback.</a:t>
            </a:r>
          </a:p>
        </p:txBody>
      </p:sp>
      <p:pic>
        <p:nvPicPr>
          <p:cNvPr id="27" name="Picture 2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DEBF9B3-D04F-4248-B7B5-385481827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551" y="844007"/>
            <a:ext cx="1297298" cy="1297298"/>
          </a:xfrm>
          <a:prstGeom prst="rect">
            <a:avLst/>
          </a:prstGeom>
        </p:spPr>
      </p:pic>
      <p:pic>
        <p:nvPicPr>
          <p:cNvPr id="29" name="Picture 28" descr="Logo, company name&#10;&#10;Description automatically generated">
            <a:extLst>
              <a:ext uri="{FF2B5EF4-FFF2-40B4-BE49-F238E27FC236}">
                <a16:creationId xmlns:a16="http://schemas.microsoft.com/office/drawing/2014/main" id="{0BE48B82-4334-4041-BD9D-76D1D5026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312" y="1839469"/>
            <a:ext cx="1606239" cy="160623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2F1C3D5-9E64-417A-9054-3A47AD447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353" y="2642588"/>
            <a:ext cx="1297298" cy="168986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AC5CA7C-5D1D-419B-8DFA-CA04DDCDF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3433" y="4098434"/>
            <a:ext cx="1850118" cy="1470606"/>
          </a:xfrm>
          <a:prstGeom prst="rect">
            <a:avLst/>
          </a:prstGeom>
        </p:spPr>
      </p:pic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5C99C763-480A-4D54-8BD7-611274DAB9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3551" y="4869731"/>
            <a:ext cx="1398617" cy="139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86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8347921B-775C-41FF-AD6F-5A1B2D382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755452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7B92578-BA63-47A9-A529-C8D672FC9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37290" y="0"/>
            <a:ext cx="0" cy="25095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0CB150D-1315-4E18-9CC3-E374E921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377" y="743120"/>
            <a:ext cx="2206152" cy="1207727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b="1" noProof="0" dirty="0"/>
              <a:t>2</a:t>
            </a:r>
            <a:r>
              <a:rPr lang="en-US" b="1" baseline="30000" noProof="0" dirty="0"/>
              <a:t>nd</a:t>
            </a:r>
            <a:r>
              <a:rPr lang="en-US" b="1" noProof="0" dirty="0"/>
              <a:t> Month :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668B644-7AFA-4167-9073-B9168870D23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41376" y="2810897"/>
            <a:ext cx="4285141" cy="1268811"/>
          </a:xfrm>
        </p:spPr>
        <p:txBody>
          <a:bodyPr/>
          <a:lstStyle/>
          <a:p>
            <a:r>
              <a:rPr lang="en-ZA" b="1" dirty="0">
                <a:latin typeface="+mj-lt"/>
              </a:rPr>
              <a:t>Wada Pav Price / Pc </a:t>
            </a:r>
            <a:r>
              <a:rPr lang="en-ZA" b="1" dirty="0"/>
              <a:t>:</a:t>
            </a:r>
            <a:r>
              <a:rPr lang="en-ZA" dirty="0"/>
              <a:t> </a:t>
            </a:r>
            <a:r>
              <a:rPr lang="en-ZA" b="1" dirty="0"/>
              <a:t>Rs 12/- </a:t>
            </a:r>
          </a:p>
          <a:p>
            <a:endParaRPr lang="en-ZA" dirty="0"/>
          </a:p>
          <a:p>
            <a:r>
              <a:rPr lang="en-ZA" b="1" dirty="0">
                <a:latin typeface="+mj-lt"/>
              </a:rPr>
              <a:t>Order Qty Stats for 2nd Month Would be:</a:t>
            </a:r>
          </a:p>
          <a:p>
            <a:r>
              <a:rPr lang="en-US" dirty="0"/>
              <a:t>​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9338E1-92A6-4B9D-9D17-A0A56340BB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1EED4-8761-4D39-902B-6FC13A97F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51C935-BCBD-498F-AD9E-9C59B128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25" y="4144672"/>
            <a:ext cx="4865121" cy="25118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FF786F-133E-4B4C-AA7E-754E9F14C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981" y="2926083"/>
            <a:ext cx="6177726" cy="3730428"/>
          </a:xfrm>
          <a:prstGeom prst="rect">
            <a:avLst/>
          </a:prstGeom>
        </p:spPr>
      </p:pic>
      <p:sp>
        <p:nvSpPr>
          <p:cNvPr id="18" name="Content Placeholder 16">
            <a:extLst>
              <a:ext uri="{FF2B5EF4-FFF2-40B4-BE49-F238E27FC236}">
                <a16:creationId xmlns:a16="http://schemas.microsoft.com/office/drawing/2014/main" id="{408ABEA6-1AAC-41A8-9BCC-4462200A7767}"/>
              </a:ext>
            </a:extLst>
          </p:cNvPr>
          <p:cNvSpPr txBox="1">
            <a:spLocks/>
          </p:cNvSpPr>
          <p:nvPr/>
        </p:nvSpPr>
        <p:spPr>
          <a:xfrm>
            <a:off x="4019856" y="1052871"/>
            <a:ext cx="7789095" cy="15526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spc="1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As per the improvement points given / suggested we can work and look different in manner to improve business with including people interests in the business routine ex. Music, jokes, slogans etc.​</a:t>
            </a:r>
          </a:p>
          <a:p>
            <a:r>
              <a:rPr lang="en-US" b="1" dirty="0"/>
              <a:t>Similar growth can be seen in within next month itself of our wada pav vendor. 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0406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piece of paper with black text on it&#10;&#10;Description automatically generated with medium confidence">
            <a:extLst>
              <a:ext uri="{FF2B5EF4-FFF2-40B4-BE49-F238E27FC236}">
                <a16:creationId xmlns:a16="http://schemas.microsoft.com/office/drawing/2014/main" id="{B6CF73BE-83D3-4819-B011-361D4B5FA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2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832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8696B"/>
      </a:accent1>
      <a:accent2>
        <a:srgbClr val="95B8BF"/>
      </a:accent2>
      <a:accent3>
        <a:srgbClr val="BFD4D9"/>
      </a:accent3>
      <a:accent4>
        <a:srgbClr val="5B4839"/>
      </a:accent4>
      <a:accent5>
        <a:srgbClr val="C3A398"/>
      </a:accent5>
      <a:accent6>
        <a:srgbClr val="CA553E"/>
      </a:accent6>
      <a:hlink>
        <a:srgbClr val="0563C1"/>
      </a:hlink>
      <a:folHlink>
        <a:srgbClr val="954F72"/>
      </a:folHlink>
    </a:clrScheme>
    <a:fontScheme name="Custom 30">
      <a:majorFont>
        <a:latin typeface="Tisa Offc Serif Pro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accent5">
              <a:lumMod val="20000"/>
              <a:lumOff val="8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odern Conference PPT_TM78544816_Win32_JC_v2.potx" id="{35CB27CA-E61E-4531-88B2-D5572B8A3A01}" vid="{854ED03E-8373-4C81-B2CB-0118884FF5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C34B31-7353-4357-814E-0E5916A110F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9B3369-3F0F-499C-9EE7-8EC46B6E8A7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1DE3569-F02A-48B1-8F6E-F11E8BF870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Modern conference presentation</Template>
  <TotalTime>171</TotalTime>
  <Words>515</Words>
  <Application>Microsoft Office PowerPoint</Application>
  <PresentationFormat>Widescreen</PresentationFormat>
  <Paragraphs>78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Tisa Offc Serif Pro</vt:lpstr>
      <vt:lpstr>Univers Light</vt:lpstr>
      <vt:lpstr>Univers LT Std 45 Light</vt:lpstr>
      <vt:lpstr>Wingdings</vt:lpstr>
      <vt:lpstr>Office Theme</vt:lpstr>
      <vt:lpstr>Foodeez :   Small Snacker</vt:lpstr>
      <vt:lpstr>Agenda</vt:lpstr>
      <vt:lpstr>Shivaji Nagar, Pune</vt:lpstr>
      <vt:lpstr>Competitors :</vt:lpstr>
      <vt:lpstr>Points to be consider :</vt:lpstr>
      <vt:lpstr>1st Month :</vt:lpstr>
      <vt:lpstr>Profit Investments : </vt:lpstr>
      <vt:lpstr>2nd Month 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Foodeez :   Small Snacker</dc:title>
  <dc:creator>Jadhav, Pratik</dc:creator>
  <cp:lastModifiedBy>Jadhav, Pratik</cp:lastModifiedBy>
  <cp:revision>1</cp:revision>
  <dcterms:created xsi:type="dcterms:W3CDTF">2022-10-07T09:56:47Z</dcterms:created>
  <dcterms:modified xsi:type="dcterms:W3CDTF">2022-10-10T13:41:17Z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